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35"/>
  </p:notesMasterIdLst>
  <p:sldIdLst>
    <p:sldId id="256" r:id="rId2"/>
    <p:sldId id="301" r:id="rId3"/>
    <p:sldId id="257" r:id="rId4"/>
    <p:sldId id="288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84" r:id="rId14"/>
    <p:sldId id="270" r:id="rId15"/>
    <p:sldId id="285" r:id="rId16"/>
    <p:sldId id="258" r:id="rId17"/>
    <p:sldId id="291" r:id="rId18"/>
    <p:sldId id="292" r:id="rId19"/>
    <p:sldId id="293" r:id="rId20"/>
    <p:sldId id="294" r:id="rId21"/>
    <p:sldId id="259" r:id="rId22"/>
    <p:sldId id="260" r:id="rId23"/>
    <p:sldId id="278" r:id="rId24"/>
    <p:sldId id="279" r:id="rId25"/>
    <p:sldId id="282" r:id="rId26"/>
    <p:sldId id="286" r:id="rId27"/>
    <p:sldId id="290" r:id="rId28"/>
    <p:sldId id="295" r:id="rId29"/>
    <p:sldId id="296" r:id="rId30"/>
    <p:sldId id="297" r:id="rId31"/>
    <p:sldId id="298" r:id="rId32"/>
    <p:sldId id="300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40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EEE73-2A2F-457B-943A-2F72BBE2DD38}" type="doc">
      <dgm:prSet loTypeId="urn:microsoft.com/office/officeart/2005/8/layout/cycle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8378F7-0611-4B9A-99A7-47BED166DCFB}">
      <dgm:prSet phldrT="[Text]" custT="1"/>
      <dgm:spPr/>
      <dgm:t>
        <a:bodyPr/>
        <a:lstStyle/>
        <a:p>
          <a:r>
            <a:rPr lang="en-US" sz="1400" b="1" dirty="0"/>
            <a:t>Read scholarly sources.</a:t>
          </a:r>
        </a:p>
      </dgm:t>
    </dgm:pt>
    <dgm:pt modelId="{56E5D2F3-D12A-4035-B8C3-BD9570509F35}" type="parTrans" cxnId="{FECBCA5C-1481-442C-AF8B-D34CB8905A9F}">
      <dgm:prSet/>
      <dgm:spPr/>
      <dgm:t>
        <a:bodyPr/>
        <a:lstStyle/>
        <a:p>
          <a:endParaRPr lang="en-US" sz="1200"/>
        </a:p>
      </dgm:t>
    </dgm:pt>
    <dgm:pt modelId="{6BA42CF7-4C4E-4C47-B604-953F79E1B3C1}" type="sibTrans" cxnId="{FECBCA5C-1481-442C-AF8B-D34CB8905A9F}">
      <dgm:prSet/>
      <dgm:spPr/>
      <dgm:t>
        <a:bodyPr/>
        <a:lstStyle/>
        <a:p>
          <a:endParaRPr lang="en-US" sz="1600" b="1"/>
        </a:p>
      </dgm:t>
    </dgm:pt>
    <dgm:pt modelId="{D98A4749-D51F-400D-9AE8-DCBB5A66E509}">
      <dgm:prSet phldrT="[Text]" custT="1"/>
      <dgm:spPr/>
      <dgm:t>
        <a:bodyPr/>
        <a:lstStyle/>
        <a:p>
          <a:r>
            <a:rPr lang="en-US" sz="1400" b="1" dirty="0"/>
            <a:t>Take notes on key findings and how you can USE the information.</a:t>
          </a:r>
        </a:p>
      </dgm:t>
    </dgm:pt>
    <dgm:pt modelId="{DD764E3F-70AD-4732-931C-6CECDC63E43C}" type="parTrans" cxnId="{B3376B11-AA32-46BB-A9FB-AC1E830DA47E}">
      <dgm:prSet/>
      <dgm:spPr/>
      <dgm:t>
        <a:bodyPr/>
        <a:lstStyle/>
        <a:p>
          <a:endParaRPr lang="en-US" sz="1200"/>
        </a:p>
      </dgm:t>
    </dgm:pt>
    <dgm:pt modelId="{D154D14C-304B-4C5E-B78C-DB492AF7B5DA}" type="sibTrans" cxnId="{B3376B11-AA32-46BB-A9FB-AC1E830DA47E}">
      <dgm:prSet/>
      <dgm:spPr/>
      <dgm:t>
        <a:bodyPr/>
        <a:lstStyle/>
        <a:p>
          <a:endParaRPr lang="en-US" sz="1600" b="1"/>
        </a:p>
      </dgm:t>
    </dgm:pt>
    <dgm:pt modelId="{77DAA1D5-592D-4A5C-9FDA-59EC3409A7BF}">
      <dgm:prSet phldrT="[Text]" custT="1"/>
      <dgm:spPr/>
      <dgm:t>
        <a:bodyPr/>
        <a:lstStyle/>
        <a:p>
          <a:r>
            <a:rPr lang="en-US" sz="1400" b="1" dirty="0"/>
            <a:t>Identify research question.</a:t>
          </a:r>
        </a:p>
      </dgm:t>
    </dgm:pt>
    <dgm:pt modelId="{DECFE56F-5D3A-4989-947A-B449F50BD1AF}" type="parTrans" cxnId="{A5A2E94E-F78D-4405-B792-340EE26004FD}">
      <dgm:prSet/>
      <dgm:spPr/>
      <dgm:t>
        <a:bodyPr/>
        <a:lstStyle/>
        <a:p>
          <a:endParaRPr lang="en-US" sz="1200"/>
        </a:p>
      </dgm:t>
    </dgm:pt>
    <dgm:pt modelId="{01FF9E5D-2223-4C49-9903-D15EAAAF250F}" type="sibTrans" cxnId="{A5A2E94E-F78D-4405-B792-340EE26004FD}">
      <dgm:prSet/>
      <dgm:spPr/>
      <dgm:t>
        <a:bodyPr/>
        <a:lstStyle/>
        <a:p>
          <a:endParaRPr lang="en-US" sz="1600" b="1"/>
        </a:p>
      </dgm:t>
    </dgm:pt>
    <dgm:pt modelId="{9931653C-AF90-47F5-91C3-441EF2ABB38A}">
      <dgm:prSet phldrT="[Text]" custT="1"/>
      <dgm:spPr/>
      <dgm:t>
        <a:bodyPr/>
        <a:lstStyle/>
        <a:p>
          <a:r>
            <a:rPr lang="en-US" sz="1400" b="1" dirty="0"/>
            <a:t>Refine research question.</a:t>
          </a:r>
        </a:p>
      </dgm:t>
    </dgm:pt>
    <dgm:pt modelId="{7164CD66-F5D1-4202-9B9A-B9FF59B642D1}" type="parTrans" cxnId="{33753FC1-CFBA-41FE-BE7E-477606888D5D}">
      <dgm:prSet/>
      <dgm:spPr/>
      <dgm:t>
        <a:bodyPr/>
        <a:lstStyle/>
        <a:p>
          <a:endParaRPr lang="en-US" sz="1200"/>
        </a:p>
      </dgm:t>
    </dgm:pt>
    <dgm:pt modelId="{38AB4355-B282-49EB-912B-37F5E5F18701}" type="sibTrans" cxnId="{33753FC1-CFBA-41FE-BE7E-477606888D5D}">
      <dgm:prSet/>
      <dgm:spPr/>
      <dgm:t>
        <a:bodyPr/>
        <a:lstStyle/>
        <a:p>
          <a:endParaRPr lang="en-US" sz="1600" b="1"/>
        </a:p>
      </dgm:t>
    </dgm:pt>
    <dgm:pt modelId="{D7228F62-28EF-481A-B5BC-71A178617102}">
      <dgm:prSet phldrT="[Text]" custT="1"/>
      <dgm:spPr/>
      <dgm:t>
        <a:bodyPr/>
        <a:lstStyle/>
        <a:p>
          <a:r>
            <a:rPr lang="en-US" sz="1400" b="1" dirty="0"/>
            <a:t>Work with a librarian to find more sources.</a:t>
          </a:r>
        </a:p>
      </dgm:t>
    </dgm:pt>
    <dgm:pt modelId="{A4AC3D3B-B454-46A4-AA64-21239C61CC74}" type="parTrans" cxnId="{8B1992A8-CD53-457B-A383-443FCA09DED2}">
      <dgm:prSet/>
      <dgm:spPr/>
      <dgm:t>
        <a:bodyPr/>
        <a:lstStyle/>
        <a:p>
          <a:endParaRPr lang="en-US" sz="1200"/>
        </a:p>
      </dgm:t>
    </dgm:pt>
    <dgm:pt modelId="{3D751A20-AA2C-49DD-98A4-3792D78A112A}" type="sibTrans" cxnId="{8B1992A8-CD53-457B-A383-443FCA09DED2}">
      <dgm:prSet/>
      <dgm:spPr/>
      <dgm:t>
        <a:bodyPr/>
        <a:lstStyle/>
        <a:p>
          <a:endParaRPr lang="en-US" sz="1600" b="1"/>
        </a:p>
      </dgm:t>
    </dgm:pt>
    <dgm:pt modelId="{0906F384-D1D9-42EF-BE26-554C8D12B8C4}">
      <dgm:prSet phldrT="[Text]" custT="1"/>
      <dgm:spPr/>
      <dgm:t>
        <a:bodyPr/>
        <a:lstStyle/>
        <a:p>
          <a:r>
            <a:rPr lang="en-US" sz="1400" b="1" dirty="0"/>
            <a:t>Write lit review on 15-25 core sources about your topic.</a:t>
          </a:r>
        </a:p>
      </dgm:t>
    </dgm:pt>
    <dgm:pt modelId="{66D7416E-2B62-45B5-90D3-416043024314}" type="parTrans" cxnId="{88B56851-28A7-4164-898E-685E1955C343}">
      <dgm:prSet/>
      <dgm:spPr/>
      <dgm:t>
        <a:bodyPr/>
        <a:lstStyle/>
        <a:p>
          <a:endParaRPr lang="en-US" sz="1200"/>
        </a:p>
      </dgm:t>
    </dgm:pt>
    <dgm:pt modelId="{54CEB62A-B93D-46FB-9AAB-4C57EF13B080}" type="sibTrans" cxnId="{88B56851-28A7-4164-898E-685E1955C343}">
      <dgm:prSet/>
      <dgm:spPr/>
      <dgm:t>
        <a:bodyPr/>
        <a:lstStyle/>
        <a:p>
          <a:endParaRPr lang="en-US" sz="1600" b="1"/>
        </a:p>
      </dgm:t>
    </dgm:pt>
    <dgm:pt modelId="{7076722F-A67C-E84B-8E90-4C9C0B86E18A}" type="pres">
      <dgm:prSet presAssocID="{3E9EEE73-2A2F-457B-943A-2F72BBE2DD38}" presName="cycle" presStyleCnt="0">
        <dgm:presLayoutVars>
          <dgm:dir/>
          <dgm:resizeHandles val="exact"/>
        </dgm:presLayoutVars>
      </dgm:prSet>
      <dgm:spPr/>
    </dgm:pt>
    <dgm:pt modelId="{5A092CED-38AD-C944-A711-99F86B181B36}" type="pres">
      <dgm:prSet presAssocID="{A18378F7-0611-4B9A-99A7-47BED166DCFB}" presName="node" presStyleLbl="node1" presStyleIdx="0" presStyleCnt="6">
        <dgm:presLayoutVars>
          <dgm:bulletEnabled val="1"/>
        </dgm:presLayoutVars>
      </dgm:prSet>
      <dgm:spPr/>
    </dgm:pt>
    <dgm:pt modelId="{9BAB28A3-3C06-5A41-8984-B02F35AED299}" type="pres">
      <dgm:prSet presAssocID="{A18378F7-0611-4B9A-99A7-47BED166DCFB}" presName="spNode" presStyleCnt="0"/>
      <dgm:spPr/>
    </dgm:pt>
    <dgm:pt modelId="{AF6C7DB5-6D91-C041-979B-CCCFC647E8D8}" type="pres">
      <dgm:prSet presAssocID="{6BA42CF7-4C4E-4C47-B604-953F79E1B3C1}" presName="sibTrans" presStyleLbl="sibTrans1D1" presStyleIdx="0" presStyleCnt="6"/>
      <dgm:spPr/>
    </dgm:pt>
    <dgm:pt modelId="{1C9EE27B-D2AD-1140-A736-CA6231C03A19}" type="pres">
      <dgm:prSet presAssocID="{D98A4749-D51F-400D-9AE8-DCBB5A66E509}" presName="node" presStyleLbl="node1" presStyleIdx="1" presStyleCnt="6" custScaleX="161745">
        <dgm:presLayoutVars>
          <dgm:bulletEnabled val="1"/>
        </dgm:presLayoutVars>
      </dgm:prSet>
      <dgm:spPr/>
    </dgm:pt>
    <dgm:pt modelId="{445FE179-43FE-BE4B-BD09-187F4D24552A}" type="pres">
      <dgm:prSet presAssocID="{D98A4749-D51F-400D-9AE8-DCBB5A66E509}" presName="spNode" presStyleCnt="0"/>
      <dgm:spPr/>
    </dgm:pt>
    <dgm:pt modelId="{50557A4C-A869-C04F-8037-781D1761972C}" type="pres">
      <dgm:prSet presAssocID="{D154D14C-304B-4C5E-B78C-DB492AF7B5DA}" presName="sibTrans" presStyleLbl="sibTrans1D1" presStyleIdx="1" presStyleCnt="6"/>
      <dgm:spPr/>
    </dgm:pt>
    <dgm:pt modelId="{6DC7A67B-8011-A043-A472-8F9373CA79F2}" type="pres">
      <dgm:prSet presAssocID="{77DAA1D5-592D-4A5C-9FDA-59EC3409A7BF}" presName="node" presStyleLbl="node1" presStyleIdx="2" presStyleCnt="6" custScaleX="156105">
        <dgm:presLayoutVars>
          <dgm:bulletEnabled val="1"/>
        </dgm:presLayoutVars>
      </dgm:prSet>
      <dgm:spPr/>
    </dgm:pt>
    <dgm:pt modelId="{1A5214F6-0066-F441-8149-B9AC64D2F245}" type="pres">
      <dgm:prSet presAssocID="{77DAA1D5-592D-4A5C-9FDA-59EC3409A7BF}" presName="spNode" presStyleCnt="0"/>
      <dgm:spPr/>
    </dgm:pt>
    <dgm:pt modelId="{EFF66A0D-FA4E-C748-A0D9-17C5BFA05540}" type="pres">
      <dgm:prSet presAssocID="{01FF9E5D-2223-4C49-9903-D15EAAAF250F}" presName="sibTrans" presStyleLbl="sibTrans1D1" presStyleIdx="2" presStyleCnt="6"/>
      <dgm:spPr/>
    </dgm:pt>
    <dgm:pt modelId="{9ACC8C84-2579-2646-9ED1-21B8E86B4030}" type="pres">
      <dgm:prSet presAssocID="{9931653C-AF90-47F5-91C3-441EF2ABB38A}" presName="node" presStyleLbl="node1" presStyleIdx="3" presStyleCnt="6" custScaleX="178514">
        <dgm:presLayoutVars>
          <dgm:bulletEnabled val="1"/>
        </dgm:presLayoutVars>
      </dgm:prSet>
      <dgm:spPr/>
    </dgm:pt>
    <dgm:pt modelId="{1B0E814B-BFC1-154B-A063-80AF27CD2833}" type="pres">
      <dgm:prSet presAssocID="{9931653C-AF90-47F5-91C3-441EF2ABB38A}" presName="spNode" presStyleCnt="0"/>
      <dgm:spPr/>
    </dgm:pt>
    <dgm:pt modelId="{C6842F9A-AF99-6B44-B078-6329013AE6B2}" type="pres">
      <dgm:prSet presAssocID="{38AB4355-B282-49EB-912B-37F5E5F18701}" presName="sibTrans" presStyleLbl="sibTrans1D1" presStyleIdx="3" presStyleCnt="6"/>
      <dgm:spPr/>
    </dgm:pt>
    <dgm:pt modelId="{24CA504A-CF4C-1047-89A9-611BE8533D23}" type="pres">
      <dgm:prSet presAssocID="{D7228F62-28EF-481A-B5BC-71A178617102}" presName="node" presStyleLbl="node1" presStyleIdx="4" presStyleCnt="6" custScaleX="190731" custRadScaleRad="101020" custRadScaleInc="31137">
        <dgm:presLayoutVars>
          <dgm:bulletEnabled val="1"/>
        </dgm:presLayoutVars>
      </dgm:prSet>
      <dgm:spPr/>
    </dgm:pt>
    <dgm:pt modelId="{8AE0477A-CC45-FF4D-A977-F6D8B57DE9C9}" type="pres">
      <dgm:prSet presAssocID="{D7228F62-28EF-481A-B5BC-71A178617102}" presName="spNode" presStyleCnt="0"/>
      <dgm:spPr/>
    </dgm:pt>
    <dgm:pt modelId="{F89D98CB-C0A7-EB4A-BD5D-B2D6F71772C1}" type="pres">
      <dgm:prSet presAssocID="{3D751A20-AA2C-49DD-98A4-3792D78A112A}" presName="sibTrans" presStyleLbl="sibTrans1D1" presStyleIdx="4" presStyleCnt="6"/>
      <dgm:spPr/>
    </dgm:pt>
    <dgm:pt modelId="{EEBF96B2-16F5-664D-9529-4E81233CDA2E}" type="pres">
      <dgm:prSet presAssocID="{0906F384-D1D9-42EF-BE26-554C8D12B8C4}" presName="node" presStyleLbl="node1" presStyleIdx="5" presStyleCnt="6" custScaleX="194969">
        <dgm:presLayoutVars>
          <dgm:bulletEnabled val="1"/>
        </dgm:presLayoutVars>
      </dgm:prSet>
      <dgm:spPr/>
    </dgm:pt>
    <dgm:pt modelId="{9F27DC5B-2B89-7E48-9FE7-27730D0C027D}" type="pres">
      <dgm:prSet presAssocID="{0906F384-D1D9-42EF-BE26-554C8D12B8C4}" presName="spNode" presStyleCnt="0"/>
      <dgm:spPr/>
    </dgm:pt>
    <dgm:pt modelId="{5D483EE1-EFF5-BF48-B887-F6FBBFE32ED7}" type="pres">
      <dgm:prSet presAssocID="{54CEB62A-B93D-46FB-9AAB-4C57EF13B080}" presName="sibTrans" presStyleLbl="sibTrans1D1" presStyleIdx="5" presStyleCnt="6"/>
      <dgm:spPr/>
    </dgm:pt>
  </dgm:ptLst>
  <dgm:cxnLst>
    <dgm:cxn modelId="{F8865008-BB92-164E-989B-EFBEB3501086}" type="presOf" srcId="{A18378F7-0611-4B9A-99A7-47BED166DCFB}" destId="{5A092CED-38AD-C944-A711-99F86B181B36}" srcOrd="0" destOrd="0" presId="urn:microsoft.com/office/officeart/2005/8/layout/cycle6"/>
    <dgm:cxn modelId="{C114C108-D8D9-D547-9288-453CE9CA9ADA}" type="presOf" srcId="{0906F384-D1D9-42EF-BE26-554C8D12B8C4}" destId="{EEBF96B2-16F5-664D-9529-4E81233CDA2E}" srcOrd="0" destOrd="0" presId="urn:microsoft.com/office/officeart/2005/8/layout/cycle6"/>
    <dgm:cxn modelId="{B3376B11-AA32-46BB-A9FB-AC1E830DA47E}" srcId="{3E9EEE73-2A2F-457B-943A-2F72BBE2DD38}" destId="{D98A4749-D51F-400D-9AE8-DCBB5A66E509}" srcOrd="1" destOrd="0" parTransId="{DD764E3F-70AD-4732-931C-6CECDC63E43C}" sibTransId="{D154D14C-304B-4C5E-B78C-DB492AF7B5DA}"/>
    <dgm:cxn modelId="{809A8015-660F-C940-AD10-294481C4E50F}" type="presOf" srcId="{3D751A20-AA2C-49DD-98A4-3792D78A112A}" destId="{F89D98CB-C0A7-EB4A-BD5D-B2D6F71772C1}" srcOrd="0" destOrd="0" presId="urn:microsoft.com/office/officeart/2005/8/layout/cycle6"/>
    <dgm:cxn modelId="{6F8CAF33-C816-7243-A353-AF8405B05225}" type="presOf" srcId="{D98A4749-D51F-400D-9AE8-DCBB5A66E509}" destId="{1C9EE27B-D2AD-1140-A736-CA6231C03A19}" srcOrd="0" destOrd="0" presId="urn:microsoft.com/office/officeart/2005/8/layout/cycle6"/>
    <dgm:cxn modelId="{1E28CB3C-4F60-234A-81B2-91FB1C1AB211}" type="presOf" srcId="{D154D14C-304B-4C5E-B78C-DB492AF7B5DA}" destId="{50557A4C-A869-C04F-8037-781D1761972C}" srcOrd="0" destOrd="0" presId="urn:microsoft.com/office/officeart/2005/8/layout/cycle6"/>
    <dgm:cxn modelId="{A5A2E94E-F78D-4405-B792-340EE26004FD}" srcId="{3E9EEE73-2A2F-457B-943A-2F72BBE2DD38}" destId="{77DAA1D5-592D-4A5C-9FDA-59EC3409A7BF}" srcOrd="2" destOrd="0" parTransId="{DECFE56F-5D3A-4989-947A-B449F50BD1AF}" sibTransId="{01FF9E5D-2223-4C49-9903-D15EAAAF250F}"/>
    <dgm:cxn modelId="{88B56851-28A7-4164-898E-685E1955C343}" srcId="{3E9EEE73-2A2F-457B-943A-2F72BBE2DD38}" destId="{0906F384-D1D9-42EF-BE26-554C8D12B8C4}" srcOrd="5" destOrd="0" parTransId="{66D7416E-2B62-45B5-90D3-416043024314}" sibTransId="{54CEB62A-B93D-46FB-9AAB-4C57EF13B080}"/>
    <dgm:cxn modelId="{FECBCA5C-1481-442C-AF8B-D34CB8905A9F}" srcId="{3E9EEE73-2A2F-457B-943A-2F72BBE2DD38}" destId="{A18378F7-0611-4B9A-99A7-47BED166DCFB}" srcOrd="0" destOrd="0" parTransId="{56E5D2F3-D12A-4035-B8C3-BD9570509F35}" sibTransId="{6BA42CF7-4C4E-4C47-B604-953F79E1B3C1}"/>
    <dgm:cxn modelId="{0E33DB78-6DBE-4441-BC50-C342DEAE8D07}" type="presOf" srcId="{54CEB62A-B93D-46FB-9AAB-4C57EF13B080}" destId="{5D483EE1-EFF5-BF48-B887-F6FBBFE32ED7}" srcOrd="0" destOrd="0" presId="urn:microsoft.com/office/officeart/2005/8/layout/cycle6"/>
    <dgm:cxn modelId="{6056708D-1FC9-BC49-BECE-21850AABD69E}" type="presOf" srcId="{38AB4355-B282-49EB-912B-37F5E5F18701}" destId="{C6842F9A-AF99-6B44-B078-6329013AE6B2}" srcOrd="0" destOrd="0" presId="urn:microsoft.com/office/officeart/2005/8/layout/cycle6"/>
    <dgm:cxn modelId="{874FDD8E-C37A-2F4C-B30B-E086B980D77B}" type="presOf" srcId="{3E9EEE73-2A2F-457B-943A-2F72BBE2DD38}" destId="{7076722F-A67C-E84B-8E90-4C9C0B86E18A}" srcOrd="0" destOrd="0" presId="urn:microsoft.com/office/officeart/2005/8/layout/cycle6"/>
    <dgm:cxn modelId="{8B1992A8-CD53-457B-A383-443FCA09DED2}" srcId="{3E9EEE73-2A2F-457B-943A-2F72BBE2DD38}" destId="{D7228F62-28EF-481A-B5BC-71A178617102}" srcOrd="4" destOrd="0" parTransId="{A4AC3D3B-B454-46A4-AA64-21239C61CC74}" sibTransId="{3D751A20-AA2C-49DD-98A4-3792D78A112A}"/>
    <dgm:cxn modelId="{33753FC1-CFBA-41FE-BE7E-477606888D5D}" srcId="{3E9EEE73-2A2F-457B-943A-2F72BBE2DD38}" destId="{9931653C-AF90-47F5-91C3-441EF2ABB38A}" srcOrd="3" destOrd="0" parTransId="{7164CD66-F5D1-4202-9B9A-B9FF59B642D1}" sibTransId="{38AB4355-B282-49EB-912B-37F5E5F18701}"/>
    <dgm:cxn modelId="{B49092C2-FBD4-6C4B-BE9F-F8E3A27B0ACF}" type="presOf" srcId="{9931653C-AF90-47F5-91C3-441EF2ABB38A}" destId="{9ACC8C84-2579-2646-9ED1-21B8E86B4030}" srcOrd="0" destOrd="0" presId="urn:microsoft.com/office/officeart/2005/8/layout/cycle6"/>
    <dgm:cxn modelId="{C924AFCD-DDD1-FC41-BCD3-AE015F4B409A}" type="presOf" srcId="{6BA42CF7-4C4E-4C47-B604-953F79E1B3C1}" destId="{AF6C7DB5-6D91-C041-979B-CCCFC647E8D8}" srcOrd="0" destOrd="0" presId="urn:microsoft.com/office/officeart/2005/8/layout/cycle6"/>
    <dgm:cxn modelId="{323C47D1-68B6-FA42-B5C2-7CD13F965A74}" type="presOf" srcId="{01FF9E5D-2223-4C49-9903-D15EAAAF250F}" destId="{EFF66A0D-FA4E-C748-A0D9-17C5BFA05540}" srcOrd="0" destOrd="0" presId="urn:microsoft.com/office/officeart/2005/8/layout/cycle6"/>
    <dgm:cxn modelId="{853B4CD6-F2FB-654D-8B16-86CD004EF07F}" type="presOf" srcId="{77DAA1D5-592D-4A5C-9FDA-59EC3409A7BF}" destId="{6DC7A67B-8011-A043-A472-8F9373CA79F2}" srcOrd="0" destOrd="0" presId="urn:microsoft.com/office/officeart/2005/8/layout/cycle6"/>
    <dgm:cxn modelId="{286B74EE-C95B-C44C-A920-1F45A46098E6}" type="presOf" srcId="{D7228F62-28EF-481A-B5BC-71A178617102}" destId="{24CA504A-CF4C-1047-89A9-611BE8533D23}" srcOrd="0" destOrd="0" presId="urn:microsoft.com/office/officeart/2005/8/layout/cycle6"/>
    <dgm:cxn modelId="{64ECB928-7808-1B4B-8619-A008A9E805D3}" type="presParOf" srcId="{7076722F-A67C-E84B-8E90-4C9C0B86E18A}" destId="{5A092CED-38AD-C944-A711-99F86B181B36}" srcOrd="0" destOrd="0" presId="urn:microsoft.com/office/officeart/2005/8/layout/cycle6"/>
    <dgm:cxn modelId="{96E1BBFD-1146-5548-BF2E-F393363463A9}" type="presParOf" srcId="{7076722F-A67C-E84B-8E90-4C9C0B86E18A}" destId="{9BAB28A3-3C06-5A41-8984-B02F35AED299}" srcOrd="1" destOrd="0" presId="urn:microsoft.com/office/officeart/2005/8/layout/cycle6"/>
    <dgm:cxn modelId="{96BAFB38-C25D-E14C-A603-CAA7314D6E56}" type="presParOf" srcId="{7076722F-A67C-E84B-8E90-4C9C0B86E18A}" destId="{AF6C7DB5-6D91-C041-979B-CCCFC647E8D8}" srcOrd="2" destOrd="0" presId="urn:microsoft.com/office/officeart/2005/8/layout/cycle6"/>
    <dgm:cxn modelId="{1CB3B142-E69C-B149-A537-65775C1BA1AE}" type="presParOf" srcId="{7076722F-A67C-E84B-8E90-4C9C0B86E18A}" destId="{1C9EE27B-D2AD-1140-A736-CA6231C03A19}" srcOrd="3" destOrd="0" presId="urn:microsoft.com/office/officeart/2005/8/layout/cycle6"/>
    <dgm:cxn modelId="{A2992F20-D098-EB4B-AF2C-F9C73815FE09}" type="presParOf" srcId="{7076722F-A67C-E84B-8E90-4C9C0B86E18A}" destId="{445FE179-43FE-BE4B-BD09-187F4D24552A}" srcOrd="4" destOrd="0" presId="urn:microsoft.com/office/officeart/2005/8/layout/cycle6"/>
    <dgm:cxn modelId="{92D533D3-2BB4-A847-9B7D-3DC5FBC0173C}" type="presParOf" srcId="{7076722F-A67C-E84B-8E90-4C9C0B86E18A}" destId="{50557A4C-A869-C04F-8037-781D1761972C}" srcOrd="5" destOrd="0" presId="urn:microsoft.com/office/officeart/2005/8/layout/cycle6"/>
    <dgm:cxn modelId="{957E4214-8B09-9544-BE15-BFBB8AA30541}" type="presParOf" srcId="{7076722F-A67C-E84B-8E90-4C9C0B86E18A}" destId="{6DC7A67B-8011-A043-A472-8F9373CA79F2}" srcOrd="6" destOrd="0" presId="urn:microsoft.com/office/officeart/2005/8/layout/cycle6"/>
    <dgm:cxn modelId="{AC753765-D65D-D049-8D6A-B6C9B0C60093}" type="presParOf" srcId="{7076722F-A67C-E84B-8E90-4C9C0B86E18A}" destId="{1A5214F6-0066-F441-8149-B9AC64D2F245}" srcOrd="7" destOrd="0" presId="urn:microsoft.com/office/officeart/2005/8/layout/cycle6"/>
    <dgm:cxn modelId="{CAD0C7CA-9D5D-D742-A7CE-F5EDFB7F8131}" type="presParOf" srcId="{7076722F-A67C-E84B-8E90-4C9C0B86E18A}" destId="{EFF66A0D-FA4E-C748-A0D9-17C5BFA05540}" srcOrd="8" destOrd="0" presId="urn:microsoft.com/office/officeart/2005/8/layout/cycle6"/>
    <dgm:cxn modelId="{2EC6D2CA-0E34-224E-B61B-3A2F958D5DC1}" type="presParOf" srcId="{7076722F-A67C-E84B-8E90-4C9C0B86E18A}" destId="{9ACC8C84-2579-2646-9ED1-21B8E86B4030}" srcOrd="9" destOrd="0" presId="urn:microsoft.com/office/officeart/2005/8/layout/cycle6"/>
    <dgm:cxn modelId="{CED1D192-B7E6-7E40-A05D-DD76FB72B9FC}" type="presParOf" srcId="{7076722F-A67C-E84B-8E90-4C9C0B86E18A}" destId="{1B0E814B-BFC1-154B-A063-80AF27CD2833}" srcOrd="10" destOrd="0" presId="urn:microsoft.com/office/officeart/2005/8/layout/cycle6"/>
    <dgm:cxn modelId="{BBB154E6-4E88-CF44-8D74-832A4A2B0305}" type="presParOf" srcId="{7076722F-A67C-E84B-8E90-4C9C0B86E18A}" destId="{C6842F9A-AF99-6B44-B078-6329013AE6B2}" srcOrd="11" destOrd="0" presId="urn:microsoft.com/office/officeart/2005/8/layout/cycle6"/>
    <dgm:cxn modelId="{010C6C94-F777-1C40-B15E-00DE49529A1D}" type="presParOf" srcId="{7076722F-A67C-E84B-8E90-4C9C0B86E18A}" destId="{24CA504A-CF4C-1047-89A9-611BE8533D23}" srcOrd="12" destOrd="0" presId="urn:microsoft.com/office/officeart/2005/8/layout/cycle6"/>
    <dgm:cxn modelId="{0BD0A848-6FD4-C144-A2C5-47B1A5AF19B9}" type="presParOf" srcId="{7076722F-A67C-E84B-8E90-4C9C0B86E18A}" destId="{8AE0477A-CC45-FF4D-A977-F6D8B57DE9C9}" srcOrd="13" destOrd="0" presId="urn:microsoft.com/office/officeart/2005/8/layout/cycle6"/>
    <dgm:cxn modelId="{45276A41-03A4-4E40-B0A1-E396A60CDACA}" type="presParOf" srcId="{7076722F-A67C-E84B-8E90-4C9C0B86E18A}" destId="{F89D98CB-C0A7-EB4A-BD5D-B2D6F71772C1}" srcOrd="14" destOrd="0" presId="urn:microsoft.com/office/officeart/2005/8/layout/cycle6"/>
    <dgm:cxn modelId="{8C5BBAFA-AC28-8540-AB19-EA57BE3A4EA8}" type="presParOf" srcId="{7076722F-A67C-E84B-8E90-4C9C0B86E18A}" destId="{EEBF96B2-16F5-664D-9529-4E81233CDA2E}" srcOrd="15" destOrd="0" presId="urn:microsoft.com/office/officeart/2005/8/layout/cycle6"/>
    <dgm:cxn modelId="{4FEE6954-D432-0546-8F93-7AABFEA241FB}" type="presParOf" srcId="{7076722F-A67C-E84B-8E90-4C9C0B86E18A}" destId="{9F27DC5B-2B89-7E48-9FE7-27730D0C027D}" srcOrd="16" destOrd="0" presId="urn:microsoft.com/office/officeart/2005/8/layout/cycle6"/>
    <dgm:cxn modelId="{0CF8A72A-2EC8-1941-8F82-E4284817E565}" type="presParOf" srcId="{7076722F-A67C-E84B-8E90-4C9C0B86E18A}" destId="{5D483EE1-EFF5-BF48-B887-F6FBBFE32ED7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7B6D4F-DAC5-B244-A7FE-EF2FEE98A7E9}" type="doc">
      <dgm:prSet loTypeId="urn:microsoft.com/office/officeart/2005/8/layout/chevron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FF19BFB-3975-8E48-976A-B671A95ECC75}">
      <dgm:prSet/>
      <dgm:spPr/>
      <dgm:t>
        <a:bodyPr/>
        <a:lstStyle/>
        <a:p>
          <a:r>
            <a:rPr lang="en-US"/>
            <a:t>Topic</a:t>
          </a:r>
          <a:endParaRPr lang="en-US" dirty="0"/>
        </a:p>
      </dgm:t>
    </dgm:pt>
    <dgm:pt modelId="{63B606EA-E64B-AD43-B0BE-A7734DD26909}" type="parTrans" cxnId="{E9A4F1A2-93CC-474A-869B-7F2F504720E1}">
      <dgm:prSet/>
      <dgm:spPr/>
      <dgm:t>
        <a:bodyPr/>
        <a:lstStyle/>
        <a:p>
          <a:endParaRPr lang="en-US"/>
        </a:p>
      </dgm:t>
    </dgm:pt>
    <dgm:pt modelId="{EADBA8DC-3317-0F4A-8C73-C359F110F041}" type="sibTrans" cxnId="{E9A4F1A2-93CC-474A-869B-7F2F504720E1}">
      <dgm:prSet/>
      <dgm:spPr/>
      <dgm:t>
        <a:bodyPr/>
        <a:lstStyle/>
        <a:p>
          <a:endParaRPr lang="en-US"/>
        </a:p>
      </dgm:t>
    </dgm:pt>
    <dgm:pt modelId="{2672645C-1839-6541-B9EA-0D4209AE0382}">
      <dgm:prSet/>
      <dgm:spPr/>
      <dgm:t>
        <a:bodyPr/>
        <a:lstStyle/>
        <a:p>
          <a:r>
            <a:rPr lang="en-US" dirty="0"/>
            <a:t>Parenthood and occupations</a:t>
          </a:r>
        </a:p>
      </dgm:t>
    </dgm:pt>
    <dgm:pt modelId="{45CE6C98-1B0E-404D-A28B-67A0088F5020}" type="parTrans" cxnId="{4AAD06B5-E586-CB42-8B88-88868ACD759D}">
      <dgm:prSet/>
      <dgm:spPr/>
      <dgm:t>
        <a:bodyPr/>
        <a:lstStyle/>
        <a:p>
          <a:endParaRPr lang="en-US"/>
        </a:p>
      </dgm:t>
    </dgm:pt>
    <dgm:pt modelId="{D8D76168-600B-CC46-88FB-1C322BCFFC73}" type="sibTrans" cxnId="{4AAD06B5-E586-CB42-8B88-88868ACD759D}">
      <dgm:prSet/>
      <dgm:spPr/>
      <dgm:t>
        <a:bodyPr/>
        <a:lstStyle/>
        <a:p>
          <a:endParaRPr lang="en-US"/>
        </a:p>
      </dgm:t>
    </dgm:pt>
    <dgm:pt modelId="{DFFA0510-CB21-634E-9E88-B32BBCE40948}">
      <dgm:prSet/>
      <dgm:spPr/>
      <dgm:t>
        <a:bodyPr/>
        <a:lstStyle/>
        <a:p>
          <a:r>
            <a:rPr lang="en-US"/>
            <a:t>Question</a:t>
          </a:r>
          <a:endParaRPr lang="en-US" dirty="0"/>
        </a:p>
      </dgm:t>
    </dgm:pt>
    <dgm:pt modelId="{07BC2B97-C8D2-1A46-BC39-6887ECEA62F0}" type="parTrans" cxnId="{D47EEFE1-C8B6-8F47-BECF-80FF916C43D1}">
      <dgm:prSet/>
      <dgm:spPr/>
      <dgm:t>
        <a:bodyPr/>
        <a:lstStyle/>
        <a:p>
          <a:endParaRPr lang="en-US"/>
        </a:p>
      </dgm:t>
    </dgm:pt>
    <dgm:pt modelId="{359E1195-8E7C-214F-944A-640106DFE2F7}" type="sibTrans" cxnId="{D47EEFE1-C8B6-8F47-BECF-80FF916C43D1}">
      <dgm:prSet/>
      <dgm:spPr/>
      <dgm:t>
        <a:bodyPr/>
        <a:lstStyle/>
        <a:p>
          <a:endParaRPr lang="en-US"/>
        </a:p>
      </dgm:t>
    </dgm:pt>
    <dgm:pt modelId="{BA0C6F4A-4B5E-214D-80F7-77090A96A4BE}">
      <dgm:prSet/>
      <dgm:spPr/>
      <dgm:t>
        <a:bodyPr/>
        <a:lstStyle/>
        <a:p>
          <a:r>
            <a:rPr lang="en-US" dirty="0"/>
            <a:t>Why is work/life balance more difficult for parents than non-parents? </a:t>
          </a:r>
        </a:p>
      </dgm:t>
    </dgm:pt>
    <dgm:pt modelId="{DC60C629-A395-EB46-A82E-DCAD066A80B0}" type="parTrans" cxnId="{02FE8420-3D19-E445-A9CA-8BBC555243A3}">
      <dgm:prSet/>
      <dgm:spPr/>
      <dgm:t>
        <a:bodyPr/>
        <a:lstStyle/>
        <a:p>
          <a:endParaRPr lang="en-US"/>
        </a:p>
      </dgm:t>
    </dgm:pt>
    <dgm:pt modelId="{8E9DF276-2315-D140-8F66-D5666F833F5D}" type="sibTrans" cxnId="{02FE8420-3D19-E445-A9CA-8BBC555243A3}">
      <dgm:prSet/>
      <dgm:spPr/>
      <dgm:t>
        <a:bodyPr/>
        <a:lstStyle/>
        <a:p>
          <a:endParaRPr lang="en-US"/>
        </a:p>
      </dgm:t>
    </dgm:pt>
    <dgm:pt modelId="{A90FF666-3360-1348-995E-D5200681ED63}">
      <dgm:prSet/>
      <dgm:spPr/>
      <dgm:t>
        <a:bodyPr/>
        <a:lstStyle/>
        <a:p>
          <a:r>
            <a:rPr lang="en-US"/>
            <a:t>Significance</a:t>
          </a:r>
          <a:endParaRPr lang="en-US" dirty="0"/>
        </a:p>
      </dgm:t>
    </dgm:pt>
    <dgm:pt modelId="{73564D07-B463-6244-A06B-391BB30D84FE}" type="parTrans" cxnId="{8C8A1EA7-5DC2-1041-A5D4-4A10116E1311}">
      <dgm:prSet/>
      <dgm:spPr/>
      <dgm:t>
        <a:bodyPr/>
        <a:lstStyle/>
        <a:p>
          <a:endParaRPr lang="en-US"/>
        </a:p>
      </dgm:t>
    </dgm:pt>
    <dgm:pt modelId="{0B8A6A0E-A982-9D45-8244-49EAE63C95E4}" type="sibTrans" cxnId="{8C8A1EA7-5DC2-1041-A5D4-4A10116E1311}">
      <dgm:prSet/>
      <dgm:spPr/>
      <dgm:t>
        <a:bodyPr/>
        <a:lstStyle/>
        <a:p>
          <a:endParaRPr lang="en-US"/>
        </a:p>
      </dgm:t>
    </dgm:pt>
    <dgm:pt modelId="{0E26104C-5288-9041-8AD1-F773F1C2F4F1}">
      <dgm:prSet/>
      <dgm:spPr/>
      <dgm:t>
        <a:bodyPr/>
        <a:lstStyle/>
        <a:p>
          <a:r>
            <a:rPr lang="en-US" dirty="0"/>
            <a:t>stress</a:t>
          </a:r>
        </a:p>
      </dgm:t>
    </dgm:pt>
    <dgm:pt modelId="{8FD607DD-44A8-0946-AE0F-13B597697871}" type="parTrans" cxnId="{AC32505F-03A2-024D-8391-162E8FFB40AF}">
      <dgm:prSet/>
      <dgm:spPr/>
      <dgm:t>
        <a:bodyPr/>
        <a:lstStyle/>
        <a:p>
          <a:endParaRPr lang="en-US"/>
        </a:p>
      </dgm:t>
    </dgm:pt>
    <dgm:pt modelId="{07E71B23-631F-7944-AE78-3B5C3C41A5D6}" type="sibTrans" cxnId="{AC32505F-03A2-024D-8391-162E8FFB40AF}">
      <dgm:prSet/>
      <dgm:spPr/>
      <dgm:t>
        <a:bodyPr/>
        <a:lstStyle/>
        <a:p>
          <a:endParaRPr lang="en-US"/>
        </a:p>
      </dgm:t>
    </dgm:pt>
    <dgm:pt modelId="{D8A65A3C-F2D1-3746-A9BD-D9C6510529A8}" type="pres">
      <dgm:prSet presAssocID="{427B6D4F-DAC5-B244-A7FE-EF2FEE98A7E9}" presName="linearFlow" presStyleCnt="0">
        <dgm:presLayoutVars>
          <dgm:dir/>
          <dgm:animLvl val="lvl"/>
          <dgm:resizeHandles val="exact"/>
        </dgm:presLayoutVars>
      </dgm:prSet>
      <dgm:spPr/>
    </dgm:pt>
    <dgm:pt modelId="{77222FD5-9CF4-BA41-B32A-E093DF88C1CC}" type="pres">
      <dgm:prSet presAssocID="{6FF19BFB-3975-8E48-976A-B671A95ECC75}" presName="composite" presStyleCnt="0"/>
      <dgm:spPr/>
    </dgm:pt>
    <dgm:pt modelId="{889014BB-1B66-044B-92BA-EF7AC25DE1F5}" type="pres">
      <dgm:prSet presAssocID="{6FF19BFB-3975-8E48-976A-B671A95ECC7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EDF46D7-9C0A-C74D-A752-739FA7E989C5}" type="pres">
      <dgm:prSet presAssocID="{6FF19BFB-3975-8E48-976A-B671A95ECC75}" presName="descendantText" presStyleLbl="alignAcc1" presStyleIdx="0" presStyleCnt="3">
        <dgm:presLayoutVars>
          <dgm:bulletEnabled val="1"/>
        </dgm:presLayoutVars>
      </dgm:prSet>
      <dgm:spPr/>
    </dgm:pt>
    <dgm:pt modelId="{6587C3ED-4438-674D-94B5-5F9E23FDD62C}" type="pres">
      <dgm:prSet presAssocID="{EADBA8DC-3317-0F4A-8C73-C359F110F041}" presName="sp" presStyleCnt="0"/>
      <dgm:spPr/>
    </dgm:pt>
    <dgm:pt modelId="{63FA5A95-1FAB-5248-AF2A-44E20B9CAAC2}" type="pres">
      <dgm:prSet presAssocID="{DFFA0510-CB21-634E-9E88-B32BBCE40948}" presName="composite" presStyleCnt="0"/>
      <dgm:spPr/>
    </dgm:pt>
    <dgm:pt modelId="{C061C4D4-C560-5B45-AF74-0319D77F2E6D}" type="pres">
      <dgm:prSet presAssocID="{DFFA0510-CB21-634E-9E88-B32BBCE4094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2260A8-D2D6-A74B-9C1E-E642D8F2ABE4}" type="pres">
      <dgm:prSet presAssocID="{DFFA0510-CB21-634E-9E88-B32BBCE40948}" presName="descendantText" presStyleLbl="alignAcc1" presStyleIdx="1" presStyleCnt="3">
        <dgm:presLayoutVars>
          <dgm:bulletEnabled val="1"/>
        </dgm:presLayoutVars>
      </dgm:prSet>
      <dgm:spPr/>
    </dgm:pt>
    <dgm:pt modelId="{46684DF3-7D8C-BE45-87FA-68856BA74C40}" type="pres">
      <dgm:prSet presAssocID="{359E1195-8E7C-214F-944A-640106DFE2F7}" presName="sp" presStyleCnt="0"/>
      <dgm:spPr/>
    </dgm:pt>
    <dgm:pt modelId="{8D26F910-4C0F-E14B-9752-1CC7B9198FAB}" type="pres">
      <dgm:prSet presAssocID="{A90FF666-3360-1348-995E-D5200681ED63}" presName="composite" presStyleCnt="0"/>
      <dgm:spPr/>
    </dgm:pt>
    <dgm:pt modelId="{0D153E6A-1CFE-A14C-BCB3-D1F1BFAA56A2}" type="pres">
      <dgm:prSet presAssocID="{A90FF666-3360-1348-995E-D5200681ED6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6664320-5342-2E41-84A1-D214FB517A61}" type="pres">
      <dgm:prSet presAssocID="{A90FF666-3360-1348-995E-D5200681ED6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06C0D03-4474-A643-85E9-53650C39AE61}" type="presOf" srcId="{6FF19BFB-3975-8E48-976A-B671A95ECC75}" destId="{889014BB-1B66-044B-92BA-EF7AC25DE1F5}" srcOrd="0" destOrd="0" presId="urn:microsoft.com/office/officeart/2005/8/layout/chevron2"/>
    <dgm:cxn modelId="{1921430A-F652-724B-B67E-5972B7853C84}" type="presOf" srcId="{A90FF666-3360-1348-995E-D5200681ED63}" destId="{0D153E6A-1CFE-A14C-BCB3-D1F1BFAA56A2}" srcOrd="0" destOrd="0" presId="urn:microsoft.com/office/officeart/2005/8/layout/chevron2"/>
    <dgm:cxn modelId="{54EBF30F-D529-3149-8AF0-064341E17413}" type="presOf" srcId="{0E26104C-5288-9041-8AD1-F773F1C2F4F1}" destId="{B6664320-5342-2E41-84A1-D214FB517A61}" srcOrd="0" destOrd="0" presId="urn:microsoft.com/office/officeart/2005/8/layout/chevron2"/>
    <dgm:cxn modelId="{02FE8420-3D19-E445-A9CA-8BBC555243A3}" srcId="{DFFA0510-CB21-634E-9E88-B32BBCE40948}" destId="{BA0C6F4A-4B5E-214D-80F7-77090A96A4BE}" srcOrd="0" destOrd="0" parTransId="{DC60C629-A395-EB46-A82E-DCAD066A80B0}" sibTransId="{8E9DF276-2315-D140-8F66-D5666F833F5D}"/>
    <dgm:cxn modelId="{AC32505F-03A2-024D-8391-162E8FFB40AF}" srcId="{A90FF666-3360-1348-995E-D5200681ED63}" destId="{0E26104C-5288-9041-8AD1-F773F1C2F4F1}" srcOrd="0" destOrd="0" parTransId="{8FD607DD-44A8-0946-AE0F-13B597697871}" sibTransId="{07E71B23-631F-7944-AE78-3B5C3C41A5D6}"/>
    <dgm:cxn modelId="{C48B1E79-ADA5-3944-8526-C977493D4C1B}" type="presOf" srcId="{2672645C-1839-6541-B9EA-0D4209AE0382}" destId="{DEDF46D7-9C0A-C74D-A752-739FA7E989C5}" srcOrd="0" destOrd="0" presId="urn:microsoft.com/office/officeart/2005/8/layout/chevron2"/>
    <dgm:cxn modelId="{E9A4F1A2-93CC-474A-869B-7F2F504720E1}" srcId="{427B6D4F-DAC5-B244-A7FE-EF2FEE98A7E9}" destId="{6FF19BFB-3975-8E48-976A-B671A95ECC75}" srcOrd="0" destOrd="0" parTransId="{63B606EA-E64B-AD43-B0BE-A7734DD26909}" sibTransId="{EADBA8DC-3317-0F4A-8C73-C359F110F041}"/>
    <dgm:cxn modelId="{8C8A1EA7-5DC2-1041-A5D4-4A10116E1311}" srcId="{427B6D4F-DAC5-B244-A7FE-EF2FEE98A7E9}" destId="{A90FF666-3360-1348-995E-D5200681ED63}" srcOrd="2" destOrd="0" parTransId="{73564D07-B463-6244-A06B-391BB30D84FE}" sibTransId="{0B8A6A0E-A982-9D45-8244-49EAE63C95E4}"/>
    <dgm:cxn modelId="{4AAD06B5-E586-CB42-8B88-88868ACD759D}" srcId="{6FF19BFB-3975-8E48-976A-B671A95ECC75}" destId="{2672645C-1839-6541-B9EA-0D4209AE0382}" srcOrd="0" destOrd="0" parTransId="{45CE6C98-1B0E-404D-A28B-67A0088F5020}" sibTransId="{D8D76168-600B-CC46-88FB-1C322BCFFC73}"/>
    <dgm:cxn modelId="{03C3CABE-B34F-B849-ABCD-3576444EB993}" type="presOf" srcId="{BA0C6F4A-4B5E-214D-80F7-77090A96A4BE}" destId="{712260A8-D2D6-A74B-9C1E-E642D8F2ABE4}" srcOrd="0" destOrd="0" presId="urn:microsoft.com/office/officeart/2005/8/layout/chevron2"/>
    <dgm:cxn modelId="{D47EEFE1-C8B6-8F47-BECF-80FF916C43D1}" srcId="{427B6D4F-DAC5-B244-A7FE-EF2FEE98A7E9}" destId="{DFFA0510-CB21-634E-9E88-B32BBCE40948}" srcOrd="1" destOrd="0" parTransId="{07BC2B97-C8D2-1A46-BC39-6887ECEA62F0}" sibTransId="{359E1195-8E7C-214F-944A-640106DFE2F7}"/>
    <dgm:cxn modelId="{1EF2EDEC-26AB-AE4F-AD14-5D4E477B2CAF}" type="presOf" srcId="{DFFA0510-CB21-634E-9E88-B32BBCE40948}" destId="{C061C4D4-C560-5B45-AF74-0319D77F2E6D}" srcOrd="0" destOrd="0" presId="urn:microsoft.com/office/officeart/2005/8/layout/chevron2"/>
    <dgm:cxn modelId="{FEDE17EF-66AB-5E44-BCE7-DF4EB1A687BD}" type="presOf" srcId="{427B6D4F-DAC5-B244-A7FE-EF2FEE98A7E9}" destId="{D8A65A3C-F2D1-3746-A9BD-D9C6510529A8}" srcOrd="0" destOrd="0" presId="urn:microsoft.com/office/officeart/2005/8/layout/chevron2"/>
    <dgm:cxn modelId="{D9F734D1-0016-3543-9F28-6D664B70B8CD}" type="presParOf" srcId="{D8A65A3C-F2D1-3746-A9BD-D9C6510529A8}" destId="{77222FD5-9CF4-BA41-B32A-E093DF88C1CC}" srcOrd="0" destOrd="0" presId="urn:microsoft.com/office/officeart/2005/8/layout/chevron2"/>
    <dgm:cxn modelId="{A2CE5E27-8A7F-B640-B7A9-A73DE6AAE216}" type="presParOf" srcId="{77222FD5-9CF4-BA41-B32A-E093DF88C1CC}" destId="{889014BB-1B66-044B-92BA-EF7AC25DE1F5}" srcOrd="0" destOrd="0" presId="urn:microsoft.com/office/officeart/2005/8/layout/chevron2"/>
    <dgm:cxn modelId="{738D62C7-4812-B447-B493-0E45D7FACD66}" type="presParOf" srcId="{77222FD5-9CF4-BA41-B32A-E093DF88C1CC}" destId="{DEDF46D7-9C0A-C74D-A752-739FA7E989C5}" srcOrd="1" destOrd="0" presId="urn:microsoft.com/office/officeart/2005/8/layout/chevron2"/>
    <dgm:cxn modelId="{25104207-2F0E-2F48-9605-2F37F388FBED}" type="presParOf" srcId="{D8A65A3C-F2D1-3746-A9BD-D9C6510529A8}" destId="{6587C3ED-4438-674D-94B5-5F9E23FDD62C}" srcOrd="1" destOrd="0" presId="urn:microsoft.com/office/officeart/2005/8/layout/chevron2"/>
    <dgm:cxn modelId="{D2EFDD6F-4E30-714A-83F5-50D6340BDF19}" type="presParOf" srcId="{D8A65A3C-F2D1-3746-A9BD-D9C6510529A8}" destId="{63FA5A95-1FAB-5248-AF2A-44E20B9CAAC2}" srcOrd="2" destOrd="0" presId="urn:microsoft.com/office/officeart/2005/8/layout/chevron2"/>
    <dgm:cxn modelId="{2F0AEFEF-5AAF-1D47-8A3D-D01EA8FBD0FB}" type="presParOf" srcId="{63FA5A95-1FAB-5248-AF2A-44E20B9CAAC2}" destId="{C061C4D4-C560-5B45-AF74-0319D77F2E6D}" srcOrd="0" destOrd="0" presId="urn:microsoft.com/office/officeart/2005/8/layout/chevron2"/>
    <dgm:cxn modelId="{34AB8B4A-EB91-E44A-BBFE-A4AA477B6FF2}" type="presParOf" srcId="{63FA5A95-1FAB-5248-AF2A-44E20B9CAAC2}" destId="{712260A8-D2D6-A74B-9C1E-E642D8F2ABE4}" srcOrd="1" destOrd="0" presId="urn:microsoft.com/office/officeart/2005/8/layout/chevron2"/>
    <dgm:cxn modelId="{395E941A-E5F1-8341-B284-5B2F13BDF031}" type="presParOf" srcId="{D8A65A3C-F2D1-3746-A9BD-D9C6510529A8}" destId="{46684DF3-7D8C-BE45-87FA-68856BA74C40}" srcOrd="3" destOrd="0" presId="urn:microsoft.com/office/officeart/2005/8/layout/chevron2"/>
    <dgm:cxn modelId="{3E51971F-D9C4-AB4B-858D-5C61E12E1400}" type="presParOf" srcId="{D8A65A3C-F2D1-3746-A9BD-D9C6510529A8}" destId="{8D26F910-4C0F-E14B-9752-1CC7B9198FAB}" srcOrd="4" destOrd="0" presId="urn:microsoft.com/office/officeart/2005/8/layout/chevron2"/>
    <dgm:cxn modelId="{627E5924-150F-6645-A875-52AA1EB28E48}" type="presParOf" srcId="{8D26F910-4C0F-E14B-9752-1CC7B9198FAB}" destId="{0D153E6A-1CFE-A14C-BCB3-D1F1BFAA56A2}" srcOrd="0" destOrd="0" presId="urn:microsoft.com/office/officeart/2005/8/layout/chevron2"/>
    <dgm:cxn modelId="{FFD91099-CE2C-F748-8503-447B1706F331}" type="presParOf" srcId="{8D26F910-4C0F-E14B-9752-1CC7B9198FAB}" destId="{B6664320-5342-2E41-84A1-D214FB517A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7B6D4F-DAC5-B244-A7FE-EF2FEE98A7E9}" type="doc">
      <dgm:prSet loTypeId="urn:microsoft.com/office/officeart/2005/8/layout/chevron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FF19BFB-3975-8E48-976A-B671A95ECC75}">
      <dgm:prSet/>
      <dgm:spPr/>
      <dgm:t>
        <a:bodyPr/>
        <a:lstStyle/>
        <a:p>
          <a:r>
            <a:rPr lang="en-US"/>
            <a:t>Topic</a:t>
          </a:r>
          <a:endParaRPr lang="en-US" dirty="0"/>
        </a:p>
      </dgm:t>
    </dgm:pt>
    <dgm:pt modelId="{63B606EA-E64B-AD43-B0BE-A7734DD26909}" type="parTrans" cxnId="{E9A4F1A2-93CC-474A-869B-7F2F504720E1}">
      <dgm:prSet/>
      <dgm:spPr/>
      <dgm:t>
        <a:bodyPr/>
        <a:lstStyle/>
        <a:p>
          <a:endParaRPr lang="en-US"/>
        </a:p>
      </dgm:t>
    </dgm:pt>
    <dgm:pt modelId="{EADBA8DC-3317-0F4A-8C73-C359F110F041}" type="sibTrans" cxnId="{E9A4F1A2-93CC-474A-869B-7F2F504720E1}">
      <dgm:prSet/>
      <dgm:spPr/>
      <dgm:t>
        <a:bodyPr/>
        <a:lstStyle/>
        <a:p>
          <a:endParaRPr lang="en-US"/>
        </a:p>
      </dgm:t>
    </dgm:pt>
    <dgm:pt modelId="{2672645C-1839-6541-B9EA-0D4209AE0382}">
      <dgm:prSet/>
      <dgm:spPr/>
      <dgm:t>
        <a:bodyPr/>
        <a:lstStyle/>
        <a:p>
          <a:endParaRPr lang="en-US" dirty="0"/>
        </a:p>
      </dgm:t>
    </dgm:pt>
    <dgm:pt modelId="{45CE6C98-1B0E-404D-A28B-67A0088F5020}" type="parTrans" cxnId="{4AAD06B5-E586-CB42-8B88-88868ACD759D}">
      <dgm:prSet/>
      <dgm:spPr/>
      <dgm:t>
        <a:bodyPr/>
        <a:lstStyle/>
        <a:p>
          <a:endParaRPr lang="en-US"/>
        </a:p>
      </dgm:t>
    </dgm:pt>
    <dgm:pt modelId="{D8D76168-600B-CC46-88FB-1C322BCFFC73}" type="sibTrans" cxnId="{4AAD06B5-E586-CB42-8B88-88868ACD759D}">
      <dgm:prSet/>
      <dgm:spPr/>
      <dgm:t>
        <a:bodyPr/>
        <a:lstStyle/>
        <a:p>
          <a:endParaRPr lang="en-US"/>
        </a:p>
      </dgm:t>
    </dgm:pt>
    <dgm:pt modelId="{DFFA0510-CB21-634E-9E88-B32BBCE40948}">
      <dgm:prSet/>
      <dgm:spPr/>
      <dgm:t>
        <a:bodyPr/>
        <a:lstStyle/>
        <a:p>
          <a:r>
            <a:rPr lang="en-US"/>
            <a:t>Question</a:t>
          </a:r>
          <a:endParaRPr lang="en-US" dirty="0"/>
        </a:p>
      </dgm:t>
    </dgm:pt>
    <dgm:pt modelId="{07BC2B97-C8D2-1A46-BC39-6887ECEA62F0}" type="parTrans" cxnId="{D47EEFE1-C8B6-8F47-BECF-80FF916C43D1}">
      <dgm:prSet/>
      <dgm:spPr/>
      <dgm:t>
        <a:bodyPr/>
        <a:lstStyle/>
        <a:p>
          <a:endParaRPr lang="en-US"/>
        </a:p>
      </dgm:t>
    </dgm:pt>
    <dgm:pt modelId="{359E1195-8E7C-214F-944A-640106DFE2F7}" type="sibTrans" cxnId="{D47EEFE1-C8B6-8F47-BECF-80FF916C43D1}">
      <dgm:prSet/>
      <dgm:spPr/>
      <dgm:t>
        <a:bodyPr/>
        <a:lstStyle/>
        <a:p>
          <a:endParaRPr lang="en-US"/>
        </a:p>
      </dgm:t>
    </dgm:pt>
    <dgm:pt modelId="{BA0C6F4A-4B5E-214D-80F7-77090A96A4BE}">
      <dgm:prSet/>
      <dgm:spPr/>
      <dgm:t>
        <a:bodyPr/>
        <a:lstStyle/>
        <a:p>
          <a:endParaRPr lang="en-US" dirty="0"/>
        </a:p>
      </dgm:t>
    </dgm:pt>
    <dgm:pt modelId="{DC60C629-A395-EB46-A82E-DCAD066A80B0}" type="parTrans" cxnId="{02FE8420-3D19-E445-A9CA-8BBC555243A3}">
      <dgm:prSet/>
      <dgm:spPr/>
      <dgm:t>
        <a:bodyPr/>
        <a:lstStyle/>
        <a:p>
          <a:endParaRPr lang="en-US"/>
        </a:p>
      </dgm:t>
    </dgm:pt>
    <dgm:pt modelId="{8E9DF276-2315-D140-8F66-D5666F833F5D}" type="sibTrans" cxnId="{02FE8420-3D19-E445-A9CA-8BBC555243A3}">
      <dgm:prSet/>
      <dgm:spPr/>
      <dgm:t>
        <a:bodyPr/>
        <a:lstStyle/>
        <a:p>
          <a:endParaRPr lang="en-US"/>
        </a:p>
      </dgm:t>
    </dgm:pt>
    <dgm:pt modelId="{A90FF666-3360-1348-995E-D5200681ED63}">
      <dgm:prSet/>
      <dgm:spPr/>
      <dgm:t>
        <a:bodyPr/>
        <a:lstStyle/>
        <a:p>
          <a:r>
            <a:rPr lang="en-US"/>
            <a:t>Significance</a:t>
          </a:r>
          <a:endParaRPr lang="en-US" dirty="0"/>
        </a:p>
      </dgm:t>
    </dgm:pt>
    <dgm:pt modelId="{73564D07-B463-6244-A06B-391BB30D84FE}" type="parTrans" cxnId="{8C8A1EA7-5DC2-1041-A5D4-4A10116E1311}">
      <dgm:prSet/>
      <dgm:spPr/>
      <dgm:t>
        <a:bodyPr/>
        <a:lstStyle/>
        <a:p>
          <a:endParaRPr lang="en-US"/>
        </a:p>
      </dgm:t>
    </dgm:pt>
    <dgm:pt modelId="{0B8A6A0E-A982-9D45-8244-49EAE63C95E4}" type="sibTrans" cxnId="{8C8A1EA7-5DC2-1041-A5D4-4A10116E1311}">
      <dgm:prSet/>
      <dgm:spPr/>
      <dgm:t>
        <a:bodyPr/>
        <a:lstStyle/>
        <a:p>
          <a:endParaRPr lang="en-US"/>
        </a:p>
      </dgm:t>
    </dgm:pt>
    <dgm:pt modelId="{0E26104C-5288-9041-8AD1-F773F1C2F4F1}">
      <dgm:prSet/>
      <dgm:spPr/>
      <dgm:t>
        <a:bodyPr/>
        <a:lstStyle/>
        <a:p>
          <a:endParaRPr lang="en-US" dirty="0"/>
        </a:p>
      </dgm:t>
    </dgm:pt>
    <dgm:pt modelId="{8FD607DD-44A8-0946-AE0F-13B597697871}" type="parTrans" cxnId="{AC32505F-03A2-024D-8391-162E8FFB40AF}">
      <dgm:prSet/>
      <dgm:spPr/>
      <dgm:t>
        <a:bodyPr/>
        <a:lstStyle/>
        <a:p>
          <a:endParaRPr lang="en-US"/>
        </a:p>
      </dgm:t>
    </dgm:pt>
    <dgm:pt modelId="{07E71B23-631F-7944-AE78-3B5C3C41A5D6}" type="sibTrans" cxnId="{AC32505F-03A2-024D-8391-162E8FFB40AF}">
      <dgm:prSet/>
      <dgm:spPr/>
      <dgm:t>
        <a:bodyPr/>
        <a:lstStyle/>
        <a:p>
          <a:endParaRPr lang="en-US"/>
        </a:p>
      </dgm:t>
    </dgm:pt>
    <dgm:pt modelId="{D8A65A3C-F2D1-3746-A9BD-D9C6510529A8}" type="pres">
      <dgm:prSet presAssocID="{427B6D4F-DAC5-B244-A7FE-EF2FEE98A7E9}" presName="linearFlow" presStyleCnt="0">
        <dgm:presLayoutVars>
          <dgm:dir/>
          <dgm:animLvl val="lvl"/>
          <dgm:resizeHandles val="exact"/>
        </dgm:presLayoutVars>
      </dgm:prSet>
      <dgm:spPr/>
    </dgm:pt>
    <dgm:pt modelId="{77222FD5-9CF4-BA41-B32A-E093DF88C1CC}" type="pres">
      <dgm:prSet presAssocID="{6FF19BFB-3975-8E48-976A-B671A95ECC75}" presName="composite" presStyleCnt="0"/>
      <dgm:spPr/>
    </dgm:pt>
    <dgm:pt modelId="{889014BB-1B66-044B-92BA-EF7AC25DE1F5}" type="pres">
      <dgm:prSet presAssocID="{6FF19BFB-3975-8E48-976A-B671A95ECC7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EDF46D7-9C0A-C74D-A752-739FA7E989C5}" type="pres">
      <dgm:prSet presAssocID="{6FF19BFB-3975-8E48-976A-B671A95ECC75}" presName="descendantText" presStyleLbl="alignAcc1" presStyleIdx="0" presStyleCnt="3">
        <dgm:presLayoutVars>
          <dgm:bulletEnabled val="1"/>
        </dgm:presLayoutVars>
      </dgm:prSet>
      <dgm:spPr/>
    </dgm:pt>
    <dgm:pt modelId="{6587C3ED-4438-674D-94B5-5F9E23FDD62C}" type="pres">
      <dgm:prSet presAssocID="{EADBA8DC-3317-0F4A-8C73-C359F110F041}" presName="sp" presStyleCnt="0"/>
      <dgm:spPr/>
    </dgm:pt>
    <dgm:pt modelId="{63FA5A95-1FAB-5248-AF2A-44E20B9CAAC2}" type="pres">
      <dgm:prSet presAssocID="{DFFA0510-CB21-634E-9E88-B32BBCE40948}" presName="composite" presStyleCnt="0"/>
      <dgm:spPr/>
    </dgm:pt>
    <dgm:pt modelId="{C061C4D4-C560-5B45-AF74-0319D77F2E6D}" type="pres">
      <dgm:prSet presAssocID="{DFFA0510-CB21-634E-9E88-B32BBCE4094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2260A8-D2D6-A74B-9C1E-E642D8F2ABE4}" type="pres">
      <dgm:prSet presAssocID="{DFFA0510-CB21-634E-9E88-B32BBCE40948}" presName="descendantText" presStyleLbl="alignAcc1" presStyleIdx="1" presStyleCnt="3">
        <dgm:presLayoutVars>
          <dgm:bulletEnabled val="1"/>
        </dgm:presLayoutVars>
      </dgm:prSet>
      <dgm:spPr/>
    </dgm:pt>
    <dgm:pt modelId="{46684DF3-7D8C-BE45-87FA-68856BA74C40}" type="pres">
      <dgm:prSet presAssocID="{359E1195-8E7C-214F-944A-640106DFE2F7}" presName="sp" presStyleCnt="0"/>
      <dgm:spPr/>
    </dgm:pt>
    <dgm:pt modelId="{8D26F910-4C0F-E14B-9752-1CC7B9198FAB}" type="pres">
      <dgm:prSet presAssocID="{A90FF666-3360-1348-995E-D5200681ED63}" presName="composite" presStyleCnt="0"/>
      <dgm:spPr/>
    </dgm:pt>
    <dgm:pt modelId="{0D153E6A-1CFE-A14C-BCB3-D1F1BFAA56A2}" type="pres">
      <dgm:prSet presAssocID="{A90FF666-3360-1348-995E-D5200681ED6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6664320-5342-2E41-84A1-D214FB517A61}" type="pres">
      <dgm:prSet presAssocID="{A90FF666-3360-1348-995E-D5200681ED6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06C0D03-4474-A643-85E9-53650C39AE61}" type="presOf" srcId="{6FF19BFB-3975-8E48-976A-B671A95ECC75}" destId="{889014BB-1B66-044B-92BA-EF7AC25DE1F5}" srcOrd="0" destOrd="0" presId="urn:microsoft.com/office/officeart/2005/8/layout/chevron2"/>
    <dgm:cxn modelId="{1921430A-F652-724B-B67E-5972B7853C84}" type="presOf" srcId="{A90FF666-3360-1348-995E-D5200681ED63}" destId="{0D153E6A-1CFE-A14C-BCB3-D1F1BFAA56A2}" srcOrd="0" destOrd="0" presId="urn:microsoft.com/office/officeart/2005/8/layout/chevron2"/>
    <dgm:cxn modelId="{54EBF30F-D529-3149-8AF0-064341E17413}" type="presOf" srcId="{0E26104C-5288-9041-8AD1-F773F1C2F4F1}" destId="{B6664320-5342-2E41-84A1-D214FB517A61}" srcOrd="0" destOrd="0" presId="urn:microsoft.com/office/officeart/2005/8/layout/chevron2"/>
    <dgm:cxn modelId="{02FE8420-3D19-E445-A9CA-8BBC555243A3}" srcId="{DFFA0510-CB21-634E-9E88-B32BBCE40948}" destId="{BA0C6F4A-4B5E-214D-80F7-77090A96A4BE}" srcOrd="0" destOrd="0" parTransId="{DC60C629-A395-EB46-A82E-DCAD066A80B0}" sibTransId="{8E9DF276-2315-D140-8F66-D5666F833F5D}"/>
    <dgm:cxn modelId="{AC32505F-03A2-024D-8391-162E8FFB40AF}" srcId="{A90FF666-3360-1348-995E-D5200681ED63}" destId="{0E26104C-5288-9041-8AD1-F773F1C2F4F1}" srcOrd="0" destOrd="0" parTransId="{8FD607DD-44A8-0946-AE0F-13B597697871}" sibTransId="{07E71B23-631F-7944-AE78-3B5C3C41A5D6}"/>
    <dgm:cxn modelId="{C48B1E79-ADA5-3944-8526-C977493D4C1B}" type="presOf" srcId="{2672645C-1839-6541-B9EA-0D4209AE0382}" destId="{DEDF46D7-9C0A-C74D-A752-739FA7E989C5}" srcOrd="0" destOrd="0" presId="urn:microsoft.com/office/officeart/2005/8/layout/chevron2"/>
    <dgm:cxn modelId="{E9A4F1A2-93CC-474A-869B-7F2F504720E1}" srcId="{427B6D4F-DAC5-B244-A7FE-EF2FEE98A7E9}" destId="{6FF19BFB-3975-8E48-976A-B671A95ECC75}" srcOrd="0" destOrd="0" parTransId="{63B606EA-E64B-AD43-B0BE-A7734DD26909}" sibTransId="{EADBA8DC-3317-0F4A-8C73-C359F110F041}"/>
    <dgm:cxn modelId="{8C8A1EA7-5DC2-1041-A5D4-4A10116E1311}" srcId="{427B6D4F-DAC5-B244-A7FE-EF2FEE98A7E9}" destId="{A90FF666-3360-1348-995E-D5200681ED63}" srcOrd="2" destOrd="0" parTransId="{73564D07-B463-6244-A06B-391BB30D84FE}" sibTransId="{0B8A6A0E-A982-9D45-8244-49EAE63C95E4}"/>
    <dgm:cxn modelId="{4AAD06B5-E586-CB42-8B88-88868ACD759D}" srcId="{6FF19BFB-3975-8E48-976A-B671A95ECC75}" destId="{2672645C-1839-6541-B9EA-0D4209AE0382}" srcOrd="0" destOrd="0" parTransId="{45CE6C98-1B0E-404D-A28B-67A0088F5020}" sibTransId="{D8D76168-600B-CC46-88FB-1C322BCFFC73}"/>
    <dgm:cxn modelId="{03C3CABE-B34F-B849-ABCD-3576444EB993}" type="presOf" srcId="{BA0C6F4A-4B5E-214D-80F7-77090A96A4BE}" destId="{712260A8-D2D6-A74B-9C1E-E642D8F2ABE4}" srcOrd="0" destOrd="0" presId="urn:microsoft.com/office/officeart/2005/8/layout/chevron2"/>
    <dgm:cxn modelId="{D47EEFE1-C8B6-8F47-BECF-80FF916C43D1}" srcId="{427B6D4F-DAC5-B244-A7FE-EF2FEE98A7E9}" destId="{DFFA0510-CB21-634E-9E88-B32BBCE40948}" srcOrd="1" destOrd="0" parTransId="{07BC2B97-C8D2-1A46-BC39-6887ECEA62F0}" sibTransId="{359E1195-8E7C-214F-944A-640106DFE2F7}"/>
    <dgm:cxn modelId="{1EF2EDEC-26AB-AE4F-AD14-5D4E477B2CAF}" type="presOf" srcId="{DFFA0510-CB21-634E-9E88-B32BBCE40948}" destId="{C061C4D4-C560-5B45-AF74-0319D77F2E6D}" srcOrd="0" destOrd="0" presId="urn:microsoft.com/office/officeart/2005/8/layout/chevron2"/>
    <dgm:cxn modelId="{FEDE17EF-66AB-5E44-BCE7-DF4EB1A687BD}" type="presOf" srcId="{427B6D4F-DAC5-B244-A7FE-EF2FEE98A7E9}" destId="{D8A65A3C-F2D1-3746-A9BD-D9C6510529A8}" srcOrd="0" destOrd="0" presId="urn:microsoft.com/office/officeart/2005/8/layout/chevron2"/>
    <dgm:cxn modelId="{D9F734D1-0016-3543-9F28-6D664B70B8CD}" type="presParOf" srcId="{D8A65A3C-F2D1-3746-A9BD-D9C6510529A8}" destId="{77222FD5-9CF4-BA41-B32A-E093DF88C1CC}" srcOrd="0" destOrd="0" presId="urn:microsoft.com/office/officeart/2005/8/layout/chevron2"/>
    <dgm:cxn modelId="{A2CE5E27-8A7F-B640-B7A9-A73DE6AAE216}" type="presParOf" srcId="{77222FD5-9CF4-BA41-B32A-E093DF88C1CC}" destId="{889014BB-1B66-044B-92BA-EF7AC25DE1F5}" srcOrd="0" destOrd="0" presId="urn:microsoft.com/office/officeart/2005/8/layout/chevron2"/>
    <dgm:cxn modelId="{738D62C7-4812-B447-B493-0E45D7FACD66}" type="presParOf" srcId="{77222FD5-9CF4-BA41-B32A-E093DF88C1CC}" destId="{DEDF46D7-9C0A-C74D-A752-739FA7E989C5}" srcOrd="1" destOrd="0" presId="urn:microsoft.com/office/officeart/2005/8/layout/chevron2"/>
    <dgm:cxn modelId="{25104207-2F0E-2F48-9605-2F37F388FBED}" type="presParOf" srcId="{D8A65A3C-F2D1-3746-A9BD-D9C6510529A8}" destId="{6587C3ED-4438-674D-94B5-5F9E23FDD62C}" srcOrd="1" destOrd="0" presId="urn:microsoft.com/office/officeart/2005/8/layout/chevron2"/>
    <dgm:cxn modelId="{D2EFDD6F-4E30-714A-83F5-50D6340BDF19}" type="presParOf" srcId="{D8A65A3C-F2D1-3746-A9BD-D9C6510529A8}" destId="{63FA5A95-1FAB-5248-AF2A-44E20B9CAAC2}" srcOrd="2" destOrd="0" presId="urn:microsoft.com/office/officeart/2005/8/layout/chevron2"/>
    <dgm:cxn modelId="{2F0AEFEF-5AAF-1D47-8A3D-D01EA8FBD0FB}" type="presParOf" srcId="{63FA5A95-1FAB-5248-AF2A-44E20B9CAAC2}" destId="{C061C4D4-C560-5B45-AF74-0319D77F2E6D}" srcOrd="0" destOrd="0" presId="urn:microsoft.com/office/officeart/2005/8/layout/chevron2"/>
    <dgm:cxn modelId="{34AB8B4A-EB91-E44A-BBFE-A4AA477B6FF2}" type="presParOf" srcId="{63FA5A95-1FAB-5248-AF2A-44E20B9CAAC2}" destId="{712260A8-D2D6-A74B-9C1E-E642D8F2ABE4}" srcOrd="1" destOrd="0" presId="urn:microsoft.com/office/officeart/2005/8/layout/chevron2"/>
    <dgm:cxn modelId="{395E941A-E5F1-8341-B284-5B2F13BDF031}" type="presParOf" srcId="{D8A65A3C-F2D1-3746-A9BD-D9C6510529A8}" destId="{46684DF3-7D8C-BE45-87FA-68856BA74C40}" srcOrd="3" destOrd="0" presId="urn:microsoft.com/office/officeart/2005/8/layout/chevron2"/>
    <dgm:cxn modelId="{3E51971F-D9C4-AB4B-858D-5C61E12E1400}" type="presParOf" srcId="{D8A65A3C-F2D1-3746-A9BD-D9C6510529A8}" destId="{8D26F910-4C0F-E14B-9752-1CC7B9198FAB}" srcOrd="4" destOrd="0" presId="urn:microsoft.com/office/officeart/2005/8/layout/chevron2"/>
    <dgm:cxn modelId="{627E5924-150F-6645-A875-52AA1EB28E48}" type="presParOf" srcId="{8D26F910-4C0F-E14B-9752-1CC7B9198FAB}" destId="{0D153E6A-1CFE-A14C-BCB3-D1F1BFAA56A2}" srcOrd="0" destOrd="0" presId="urn:microsoft.com/office/officeart/2005/8/layout/chevron2"/>
    <dgm:cxn modelId="{FFD91099-CE2C-F748-8503-447B1706F331}" type="presParOf" srcId="{8D26F910-4C0F-E14B-9752-1CC7B9198FAB}" destId="{B6664320-5342-2E41-84A1-D214FB517A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FA5818-AA4F-FB46-A6C3-5D5CBAA2ABC7}" type="doc">
      <dgm:prSet loTypeId="urn:microsoft.com/office/officeart/2005/8/layout/pyramid3" loCatId="" qsTypeId="urn:microsoft.com/office/officeart/2005/8/quickstyle/simple1" qsCatId="simple" csTypeId="urn:microsoft.com/office/officeart/2005/8/colors/accent1_3" csCatId="accent1" phldr="1"/>
      <dgm:spPr/>
    </dgm:pt>
    <dgm:pt modelId="{659E8FDB-1324-BE4B-99DC-BCFB7853DFB6}">
      <dgm:prSet phldrT="[Text]" custT="1"/>
      <dgm:spPr/>
      <dgm:t>
        <a:bodyPr/>
        <a:lstStyle/>
        <a:p>
          <a:r>
            <a:rPr lang="en-US" sz="6000" dirty="0">
              <a:solidFill>
                <a:schemeClr val="bg1"/>
              </a:solidFill>
            </a:rPr>
            <a:t>Topic</a:t>
          </a:r>
          <a:endParaRPr lang="en-US" sz="6500" dirty="0">
            <a:solidFill>
              <a:schemeClr val="bg1"/>
            </a:solidFill>
          </a:endParaRPr>
        </a:p>
      </dgm:t>
    </dgm:pt>
    <dgm:pt modelId="{FDF9BBDF-57A4-E94D-B46E-99A25BA3D90A}" type="parTrans" cxnId="{4BD733B7-953E-9A4B-BB6D-3E9367A7F231}">
      <dgm:prSet/>
      <dgm:spPr/>
      <dgm:t>
        <a:bodyPr/>
        <a:lstStyle/>
        <a:p>
          <a:endParaRPr lang="en-US"/>
        </a:p>
      </dgm:t>
    </dgm:pt>
    <dgm:pt modelId="{7756CC8C-2733-F844-9EBC-F0D921DCCBE2}" type="sibTrans" cxnId="{4BD733B7-953E-9A4B-BB6D-3E9367A7F231}">
      <dgm:prSet/>
      <dgm:spPr/>
      <dgm:t>
        <a:bodyPr/>
        <a:lstStyle/>
        <a:p>
          <a:endParaRPr lang="en-US"/>
        </a:p>
      </dgm:t>
    </dgm:pt>
    <dgm:pt modelId="{4157EA24-B776-2946-918D-4D5581600570}">
      <dgm:prSet phldrT="[Text]" custT="1"/>
      <dgm:spPr/>
      <dgm:t>
        <a:bodyPr/>
        <a:lstStyle/>
        <a:p>
          <a:r>
            <a:rPr lang="en-US" sz="4400" dirty="0">
              <a:solidFill>
                <a:schemeClr val="bg1"/>
              </a:solidFill>
            </a:rPr>
            <a:t>Focused Topic</a:t>
          </a:r>
        </a:p>
      </dgm:t>
    </dgm:pt>
    <dgm:pt modelId="{A5C9B27B-8B05-E347-B073-72B82C5673C8}" type="parTrans" cxnId="{512FA0FA-B90F-9D41-BC7C-0B9AAE0085B1}">
      <dgm:prSet/>
      <dgm:spPr/>
      <dgm:t>
        <a:bodyPr/>
        <a:lstStyle/>
        <a:p>
          <a:endParaRPr lang="en-US"/>
        </a:p>
      </dgm:t>
    </dgm:pt>
    <dgm:pt modelId="{51B0C6A0-96D9-194D-A42B-A586E6D1616F}" type="sibTrans" cxnId="{512FA0FA-B90F-9D41-BC7C-0B9AAE0085B1}">
      <dgm:prSet/>
      <dgm:spPr/>
      <dgm:t>
        <a:bodyPr/>
        <a:lstStyle/>
        <a:p>
          <a:endParaRPr lang="en-US"/>
        </a:p>
      </dgm:t>
    </dgm:pt>
    <dgm:pt modelId="{D99F6A73-3024-AA4F-A0C6-B2006DACFDC7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Question</a:t>
          </a:r>
          <a:endParaRPr lang="en-US" sz="5800" dirty="0">
            <a:solidFill>
              <a:schemeClr val="bg1"/>
            </a:solidFill>
          </a:endParaRPr>
        </a:p>
      </dgm:t>
    </dgm:pt>
    <dgm:pt modelId="{5E22F762-089D-FB42-AB0F-747AAB863996}" type="sibTrans" cxnId="{D59C70BB-0191-2B4B-9222-2D675C1DB928}">
      <dgm:prSet/>
      <dgm:spPr/>
      <dgm:t>
        <a:bodyPr/>
        <a:lstStyle/>
        <a:p>
          <a:endParaRPr lang="en-US"/>
        </a:p>
      </dgm:t>
    </dgm:pt>
    <dgm:pt modelId="{396A93E7-9774-C342-8407-7B61AA605AF5}" type="parTrans" cxnId="{D59C70BB-0191-2B4B-9222-2D675C1DB928}">
      <dgm:prSet/>
      <dgm:spPr/>
      <dgm:t>
        <a:bodyPr/>
        <a:lstStyle/>
        <a:p>
          <a:endParaRPr lang="en-US"/>
        </a:p>
      </dgm:t>
    </dgm:pt>
    <dgm:pt modelId="{25B1CF90-5D1C-5A46-96DA-251CA3D0704E}" type="pres">
      <dgm:prSet presAssocID="{7FFA5818-AA4F-FB46-A6C3-5D5CBAA2ABC7}" presName="Name0" presStyleCnt="0">
        <dgm:presLayoutVars>
          <dgm:dir/>
          <dgm:animLvl val="lvl"/>
          <dgm:resizeHandles val="exact"/>
        </dgm:presLayoutVars>
      </dgm:prSet>
      <dgm:spPr/>
    </dgm:pt>
    <dgm:pt modelId="{10340A14-F8AA-A44D-B313-ACCE6B0C766D}" type="pres">
      <dgm:prSet presAssocID="{659E8FDB-1324-BE4B-99DC-BCFB7853DFB6}" presName="Name8" presStyleCnt="0"/>
      <dgm:spPr/>
    </dgm:pt>
    <dgm:pt modelId="{A3947649-53AC-5C46-9493-B8B03CDF5CE1}" type="pres">
      <dgm:prSet presAssocID="{659E8FDB-1324-BE4B-99DC-BCFB7853DFB6}" presName="level" presStyleLbl="node1" presStyleIdx="0" presStyleCnt="3">
        <dgm:presLayoutVars>
          <dgm:chMax val="1"/>
          <dgm:bulletEnabled val="1"/>
        </dgm:presLayoutVars>
      </dgm:prSet>
      <dgm:spPr/>
    </dgm:pt>
    <dgm:pt modelId="{2C2B611A-1E5C-A741-ACF8-17B13F2B437B}" type="pres">
      <dgm:prSet presAssocID="{659E8FDB-1324-BE4B-99DC-BCFB7853DF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F38696-A495-CF44-8F8A-C261726B0031}" type="pres">
      <dgm:prSet presAssocID="{4157EA24-B776-2946-918D-4D5581600570}" presName="Name8" presStyleCnt="0"/>
      <dgm:spPr/>
    </dgm:pt>
    <dgm:pt modelId="{9D35DAC4-9427-A648-AEF3-0CABC3F52306}" type="pres">
      <dgm:prSet presAssocID="{4157EA24-B776-2946-918D-4D558160057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E52D7B5-6C26-9E4A-BC76-E66E4F9705DF}" type="pres">
      <dgm:prSet presAssocID="{4157EA24-B776-2946-918D-4D55816005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5947F8-44A4-0745-955A-252ECAFF6190}" type="pres">
      <dgm:prSet presAssocID="{D99F6A73-3024-AA4F-A0C6-B2006DACFDC7}" presName="Name8" presStyleCnt="0"/>
      <dgm:spPr/>
    </dgm:pt>
    <dgm:pt modelId="{CB7D6413-9AF0-354E-82CE-A8D917C283CD}" type="pres">
      <dgm:prSet presAssocID="{D99F6A73-3024-AA4F-A0C6-B2006DACFDC7}" presName="level" presStyleLbl="node1" presStyleIdx="2" presStyleCnt="3">
        <dgm:presLayoutVars>
          <dgm:chMax val="1"/>
          <dgm:bulletEnabled val="1"/>
        </dgm:presLayoutVars>
      </dgm:prSet>
      <dgm:spPr/>
    </dgm:pt>
    <dgm:pt modelId="{DFE0C6AC-9EF7-4A4C-91D3-03844B5B40E6}" type="pres">
      <dgm:prSet presAssocID="{D99F6A73-3024-AA4F-A0C6-B2006DACFDC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7613955-9FA4-3549-80C5-3A9A36BC7743}" type="presOf" srcId="{D99F6A73-3024-AA4F-A0C6-B2006DACFDC7}" destId="{DFE0C6AC-9EF7-4A4C-91D3-03844B5B40E6}" srcOrd="1" destOrd="0" presId="urn:microsoft.com/office/officeart/2005/8/layout/pyramid3"/>
    <dgm:cxn modelId="{C54C8C59-C808-E94F-B210-4CF8A371731F}" type="presOf" srcId="{7FFA5818-AA4F-FB46-A6C3-5D5CBAA2ABC7}" destId="{25B1CF90-5D1C-5A46-96DA-251CA3D0704E}" srcOrd="0" destOrd="0" presId="urn:microsoft.com/office/officeart/2005/8/layout/pyramid3"/>
    <dgm:cxn modelId="{B920C676-B79C-4B4D-8A23-95BE5ABE6637}" type="presOf" srcId="{659E8FDB-1324-BE4B-99DC-BCFB7853DFB6}" destId="{A3947649-53AC-5C46-9493-B8B03CDF5CE1}" srcOrd="0" destOrd="0" presId="urn:microsoft.com/office/officeart/2005/8/layout/pyramid3"/>
    <dgm:cxn modelId="{06697F9F-16F3-A64D-A9B1-BE3ED81A5D2B}" type="presOf" srcId="{659E8FDB-1324-BE4B-99DC-BCFB7853DFB6}" destId="{2C2B611A-1E5C-A741-ACF8-17B13F2B437B}" srcOrd="1" destOrd="0" presId="urn:microsoft.com/office/officeart/2005/8/layout/pyramid3"/>
    <dgm:cxn modelId="{244520A1-1E3D-CE45-9937-A559ADCCBCC8}" type="presOf" srcId="{4157EA24-B776-2946-918D-4D5581600570}" destId="{0E52D7B5-6C26-9E4A-BC76-E66E4F9705DF}" srcOrd="1" destOrd="0" presId="urn:microsoft.com/office/officeart/2005/8/layout/pyramid3"/>
    <dgm:cxn modelId="{4BD733B7-953E-9A4B-BB6D-3E9367A7F231}" srcId="{7FFA5818-AA4F-FB46-A6C3-5D5CBAA2ABC7}" destId="{659E8FDB-1324-BE4B-99DC-BCFB7853DFB6}" srcOrd="0" destOrd="0" parTransId="{FDF9BBDF-57A4-E94D-B46E-99A25BA3D90A}" sibTransId="{7756CC8C-2733-F844-9EBC-F0D921DCCBE2}"/>
    <dgm:cxn modelId="{D59C70BB-0191-2B4B-9222-2D675C1DB928}" srcId="{7FFA5818-AA4F-FB46-A6C3-5D5CBAA2ABC7}" destId="{D99F6A73-3024-AA4F-A0C6-B2006DACFDC7}" srcOrd="2" destOrd="0" parTransId="{396A93E7-9774-C342-8407-7B61AA605AF5}" sibTransId="{5E22F762-089D-FB42-AB0F-747AAB863996}"/>
    <dgm:cxn modelId="{BCD719C0-4597-7344-93D4-9577B1B23CF7}" type="presOf" srcId="{D99F6A73-3024-AA4F-A0C6-B2006DACFDC7}" destId="{CB7D6413-9AF0-354E-82CE-A8D917C283CD}" srcOrd="0" destOrd="0" presId="urn:microsoft.com/office/officeart/2005/8/layout/pyramid3"/>
    <dgm:cxn modelId="{B7CD47CD-7ABC-2745-9D8E-5A553D6142E8}" type="presOf" srcId="{4157EA24-B776-2946-918D-4D5581600570}" destId="{9D35DAC4-9427-A648-AEF3-0CABC3F52306}" srcOrd="0" destOrd="0" presId="urn:microsoft.com/office/officeart/2005/8/layout/pyramid3"/>
    <dgm:cxn modelId="{512FA0FA-B90F-9D41-BC7C-0B9AAE0085B1}" srcId="{7FFA5818-AA4F-FB46-A6C3-5D5CBAA2ABC7}" destId="{4157EA24-B776-2946-918D-4D5581600570}" srcOrd="1" destOrd="0" parTransId="{A5C9B27B-8B05-E347-B073-72B82C5673C8}" sibTransId="{51B0C6A0-96D9-194D-A42B-A586E6D1616F}"/>
    <dgm:cxn modelId="{D5805ECF-4228-7449-8638-709F98AEB895}" type="presParOf" srcId="{25B1CF90-5D1C-5A46-96DA-251CA3D0704E}" destId="{10340A14-F8AA-A44D-B313-ACCE6B0C766D}" srcOrd="0" destOrd="0" presId="urn:microsoft.com/office/officeart/2005/8/layout/pyramid3"/>
    <dgm:cxn modelId="{7328B40C-B3B6-5C40-86C9-645AA53C8851}" type="presParOf" srcId="{10340A14-F8AA-A44D-B313-ACCE6B0C766D}" destId="{A3947649-53AC-5C46-9493-B8B03CDF5CE1}" srcOrd="0" destOrd="0" presId="urn:microsoft.com/office/officeart/2005/8/layout/pyramid3"/>
    <dgm:cxn modelId="{394F2B2A-4B97-5642-A1D1-856577502157}" type="presParOf" srcId="{10340A14-F8AA-A44D-B313-ACCE6B0C766D}" destId="{2C2B611A-1E5C-A741-ACF8-17B13F2B437B}" srcOrd="1" destOrd="0" presId="urn:microsoft.com/office/officeart/2005/8/layout/pyramid3"/>
    <dgm:cxn modelId="{E386E7C1-BD62-CA47-81BE-373C5EE61982}" type="presParOf" srcId="{25B1CF90-5D1C-5A46-96DA-251CA3D0704E}" destId="{24F38696-A495-CF44-8F8A-C261726B0031}" srcOrd="1" destOrd="0" presId="urn:microsoft.com/office/officeart/2005/8/layout/pyramid3"/>
    <dgm:cxn modelId="{936E8B73-95A8-3742-858C-33F2EFD0C360}" type="presParOf" srcId="{24F38696-A495-CF44-8F8A-C261726B0031}" destId="{9D35DAC4-9427-A648-AEF3-0CABC3F52306}" srcOrd="0" destOrd="0" presId="urn:microsoft.com/office/officeart/2005/8/layout/pyramid3"/>
    <dgm:cxn modelId="{1954B0DA-F08D-D24B-B1F7-8D8674E38EEC}" type="presParOf" srcId="{24F38696-A495-CF44-8F8A-C261726B0031}" destId="{0E52D7B5-6C26-9E4A-BC76-E66E4F9705DF}" srcOrd="1" destOrd="0" presId="urn:microsoft.com/office/officeart/2005/8/layout/pyramid3"/>
    <dgm:cxn modelId="{000B7CDA-9ABF-0E43-B866-664006BCA30D}" type="presParOf" srcId="{25B1CF90-5D1C-5A46-96DA-251CA3D0704E}" destId="{535947F8-44A4-0745-955A-252ECAFF6190}" srcOrd="2" destOrd="0" presId="urn:microsoft.com/office/officeart/2005/8/layout/pyramid3"/>
    <dgm:cxn modelId="{0162A015-7EE0-134F-AA9C-B8CF6E360DE6}" type="presParOf" srcId="{535947F8-44A4-0745-955A-252ECAFF6190}" destId="{CB7D6413-9AF0-354E-82CE-A8D917C283CD}" srcOrd="0" destOrd="0" presId="urn:microsoft.com/office/officeart/2005/8/layout/pyramid3"/>
    <dgm:cxn modelId="{EE54B15C-7D19-8048-B3A1-5A41435507BF}" type="presParOf" srcId="{535947F8-44A4-0745-955A-252ECAFF6190}" destId="{DFE0C6AC-9EF7-4A4C-91D3-03844B5B40E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FA5818-AA4F-FB46-A6C3-5D5CBAA2ABC7}" type="doc">
      <dgm:prSet loTypeId="urn:microsoft.com/office/officeart/2005/8/layout/pyramid3" loCatId="" qsTypeId="urn:microsoft.com/office/officeart/2005/8/quickstyle/simple1" qsCatId="simple" csTypeId="urn:microsoft.com/office/officeart/2005/8/colors/accent1_3" csCatId="accent1" phldr="1"/>
      <dgm:spPr/>
    </dgm:pt>
    <dgm:pt modelId="{659E8FDB-1324-BE4B-99DC-BCFB7853DFB6}">
      <dgm:prSet phldrT="[Text]" custT="1"/>
      <dgm:spPr/>
      <dgm:t>
        <a:bodyPr/>
        <a:lstStyle/>
        <a:p>
          <a:r>
            <a:rPr lang="en-US" sz="4800" dirty="0">
              <a:solidFill>
                <a:schemeClr val="bg1"/>
              </a:solidFill>
            </a:rPr>
            <a:t>Workplace harassment</a:t>
          </a:r>
          <a:endParaRPr lang="en-US" sz="5400" dirty="0">
            <a:solidFill>
              <a:schemeClr val="bg1"/>
            </a:solidFill>
          </a:endParaRPr>
        </a:p>
      </dgm:t>
    </dgm:pt>
    <dgm:pt modelId="{FDF9BBDF-57A4-E94D-B46E-99A25BA3D90A}" type="parTrans" cxnId="{4BD733B7-953E-9A4B-BB6D-3E9367A7F231}">
      <dgm:prSet/>
      <dgm:spPr/>
      <dgm:t>
        <a:bodyPr/>
        <a:lstStyle/>
        <a:p>
          <a:endParaRPr lang="en-US"/>
        </a:p>
      </dgm:t>
    </dgm:pt>
    <dgm:pt modelId="{7756CC8C-2733-F844-9EBC-F0D921DCCBE2}" type="sibTrans" cxnId="{4BD733B7-953E-9A4B-BB6D-3E9367A7F231}">
      <dgm:prSet/>
      <dgm:spPr/>
      <dgm:t>
        <a:bodyPr/>
        <a:lstStyle/>
        <a:p>
          <a:endParaRPr lang="en-US"/>
        </a:p>
      </dgm:t>
    </dgm:pt>
    <dgm:pt modelId="{4157EA24-B776-2946-918D-4D5581600570}">
      <dgm:prSet phldrT="[Text]" custT="1"/>
      <dgm:spPr/>
      <dgm:t>
        <a:bodyPr/>
        <a:lstStyle/>
        <a:p>
          <a:r>
            <a:rPr lang="en-US" sz="4400" dirty="0">
              <a:solidFill>
                <a:schemeClr val="bg1"/>
              </a:solidFill>
            </a:rPr>
            <a:t>Focused Topic</a:t>
          </a:r>
        </a:p>
      </dgm:t>
    </dgm:pt>
    <dgm:pt modelId="{A5C9B27B-8B05-E347-B073-72B82C5673C8}" type="parTrans" cxnId="{512FA0FA-B90F-9D41-BC7C-0B9AAE0085B1}">
      <dgm:prSet/>
      <dgm:spPr/>
      <dgm:t>
        <a:bodyPr/>
        <a:lstStyle/>
        <a:p>
          <a:endParaRPr lang="en-US"/>
        </a:p>
      </dgm:t>
    </dgm:pt>
    <dgm:pt modelId="{51B0C6A0-96D9-194D-A42B-A586E6D1616F}" type="sibTrans" cxnId="{512FA0FA-B90F-9D41-BC7C-0B9AAE0085B1}">
      <dgm:prSet/>
      <dgm:spPr/>
      <dgm:t>
        <a:bodyPr/>
        <a:lstStyle/>
        <a:p>
          <a:endParaRPr lang="en-US"/>
        </a:p>
      </dgm:t>
    </dgm:pt>
    <dgm:pt modelId="{D99F6A73-3024-AA4F-A0C6-B2006DACFDC7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Question</a:t>
          </a:r>
          <a:endParaRPr lang="en-US" sz="5800" dirty="0">
            <a:solidFill>
              <a:schemeClr val="bg1"/>
            </a:solidFill>
          </a:endParaRPr>
        </a:p>
      </dgm:t>
    </dgm:pt>
    <dgm:pt modelId="{5E22F762-089D-FB42-AB0F-747AAB863996}" type="sibTrans" cxnId="{D59C70BB-0191-2B4B-9222-2D675C1DB928}">
      <dgm:prSet/>
      <dgm:spPr/>
      <dgm:t>
        <a:bodyPr/>
        <a:lstStyle/>
        <a:p>
          <a:endParaRPr lang="en-US"/>
        </a:p>
      </dgm:t>
    </dgm:pt>
    <dgm:pt modelId="{396A93E7-9774-C342-8407-7B61AA605AF5}" type="parTrans" cxnId="{D59C70BB-0191-2B4B-9222-2D675C1DB928}">
      <dgm:prSet/>
      <dgm:spPr/>
      <dgm:t>
        <a:bodyPr/>
        <a:lstStyle/>
        <a:p>
          <a:endParaRPr lang="en-US"/>
        </a:p>
      </dgm:t>
    </dgm:pt>
    <dgm:pt modelId="{25B1CF90-5D1C-5A46-96DA-251CA3D0704E}" type="pres">
      <dgm:prSet presAssocID="{7FFA5818-AA4F-FB46-A6C3-5D5CBAA2ABC7}" presName="Name0" presStyleCnt="0">
        <dgm:presLayoutVars>
          <dgm:dir/>
          <dgm:animLvl val="lvl"/>
          <dgm:resizeHandles val="exact"/>
        </dgm:presLayoutVars>
      </dgm:prSet>
      <dgm:spPr/>
    </dgm:pt>
    <dgm:pt modelId="{10340A14-F8AA-A44D-B313-ACCE6B0C766D}" type="pres">
      <dgm:prSet presAssocID="{659E8FDB-1324-BE4B-99DC-BCFB7853DFB6}" presName="Name8" presStyleCnt="0"/>
      <dgm:spPr/>
    </dgm:pt>
    <dgm:pt modelId="{A3947649-53AC-5C46-9493-B8B03CDF5CE1}" type="pres">
      <dgm:prSet presAssocID="{659E8FDB-1324-BE4B-99DC-BCFB7853DFB6}" presName="level" presStyleLbl="node1" presStyleIdx="0" presStyleCnt="3">
        <dgm:presLayoutVars>
          <dgm:chMax val="1"/>
          <dgm:bulletEnabled val="1"/>
        </dgm:presLayoutVars>
      </dgm:prSet>
      <dgm:spPr/>
    </dgm:pt>
    <dgm:pt modelId="{2C2B611A-1E5C-A741-ACF8-17B13F2B437B}" type="pres">
      <dgm:prSet presAssocID="{659E8FDB-1324-BE4B-99DC-BCFB7853DF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F38696-A495-CF44-8F8A-C261726B0031}" type="pres">
      <dgm:prSet presAssocID="{4157EA24-B776-2946-918D-4D5581600570}" presName="Name8" presStyleCnt="0"/>
      <dgm:spPr/>
    </dgm:pt>
    <dgm:pt modelId="{9D35DAC4-9427-A648-AEF3-0CABC3F52306}" type="pres">
      <dgm:prSet presAssocID="{4157EA24-B776-2946-918D-4D558160057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E52D7B5-6C26-9E4A-BC76-E66E4F9705DF}" type="pres">
      <dgm:prSet presAssocID="{4157EA24-B776-2946-918D-4D55816005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5947F8-44A4-0745-955A-252ECAFF6190}" type="pres">
      <dgm:prSet presAssocID="{D99F6A73-3024-AA4F-A0C6-B2006DACFDC7}" presName="Name8" presStyleCnt="0"/>
      <dgm:spPr/>
    </dgm:pt>
    <dgm:pt modelId="{CB7D6413-9AF0-354E-82CE-A8D917C283CD}" type="pres">
      <dgm:prSet presAssocID="{D99F6A73-3024-AA4F-A0C6-B2006DACFDC7}" presName="level" presStyleLbl="node1" presStyleIdx="2" presStyleCnt="3">
        <dgm:presLayoutVars>
          <dgm:chMax val="1"/>
          <dgm:bulletEnabled val="1"/>
        </dgm:presLayoutVars>
      </dgm:prSet>
      <dgm:spPr/>
    </dgm:pt>
    <dgm:pt modelId="{DFE0C6AC-9EF7-4A4C-91D3-03844B5B40E6}" type="pres">
      <dgm:prSet presAssocID="{D99F6A73-3024-AA4F-A0C6-B2006DACFDC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7613955-9FA4-3549-80C5-3A9A36BC7743}" type="presOf" srcId="{D99F6A73-3024-AA4F-A0C6-B2006DACFDC7}" destId="{DFE0C6AC-9EF7-4A4C-91D3-03844B5B40E6}" srcOrd="1" destOrd="0" presId="urn:microsoft.com/office/officeart/2005/8/layout/pyramid3"/>
    <dgm:cxn modelId="{C54C8C59-C808-E94F-B210-4CF8A371731F}" type="presOf" srcId="{7FFA5818-AA4F-FB46-A6C3-5D5CBAA2ABC7}" destId="{25B1CF90-5D1C-5A46-96DA-251CA3D0704E}" srcOrd="0" destOrd="0" presId="urn:microsoft.com/office/officeart/2005/8/layout/pyramid3"/>
    <dgm:cxn modelId="{B920C676-B79C-4B4D-8A23-95BE5ABE6637}" type="presOf" srcId="{659E8FDB-1324-BE4B-99DC-BCFB7853DFB6}" destId="{A3947649-53AC-5C46-9493-B8B03CDF5CE1}" srcOrd="0" destOrd="0" presId="urn:microsoft.com/office/officeart/2005/8/layout/pyramid3"/>
    <dgm:cxn modelId="{06697F9F-16F3-A64D-A9B1-BE3ED81A5D2B}" type="presOf" srcId="{659E8FDB-1324-BE4B-99DC-BCFB7853DFB6}" destId="{2C2B611A-1E5C-A741-ACF8-17B13F2B437B}" srcOrd="1" destOrd="0" presId="urn:microsoft.com/office/officeart/2005/8/layout/pyramid3"/>
    <dgm:cxn modelId="{244520A1-1E3D-CE45-9937-A559ADCCBCC8}" type="presOf" srcId="{4157EA24-B776-2946-918D-4D5581600570}" destId="{0E52D7B5-6C26-9E4A-BC76-E66E4F9705DF}" srcOrd="1" destOrd="0" presId="urn:microsoft.com/office/officeart/2005/8/layout/pyramid3"/>
    <dgm:cxn modelId="{4BD733B7-953E-9A4B-BB6D-3E9367A7F231}" srcId="{7FFA5818-AA4F-FB46-A6C3-5D5CBAA2ABC7}" destId="{659E8FDB-1324-BE4B-99DC-BCFB7853DFB6}" srcOrd="0" destOrd="0" parTransId="{FDF9BBDF-57A4-E94D-B46E-99A25BA3D90A}" sibTransId="{7756CC8C-2733-F844-9EBC-F0D921DCCBE2}"/>
    <dgm:cxn modelId="{D59C70BB-0191-2B4B-9222-2D675C1DB928}" srcId="{7FFA5818-AA4F-FB46-A6C3-5D5CBAA2ABC7}" destId="{D99F6A73-3024-AA4F-A0C6-B2006DACFDC7}" srcOrd="2" destOrd="0" parTransId="{396A93E7-9774-C342-8407-7B61AA605AF5}" sibTransId="{5E22F762-089D-FB42-AB0F-747AAB863996}"/>
    <dgm:cxn modelId="{BCD719C0-4597-7344-93D4-9577B1B23CF7}" type="presOf" srcId="{D99F6A73-3024-AA4F-A0C6-B2006DACFDC7}" destId="{CB7D6413-9AF0-354E-82CE-A8D917C283CD}" srcOrd="0" destOrd="0" presId="urn:microsoft.com/office/officeart/2005/8/layout/pyramid3"/>
    <dgm:cxn modelId="{B7CD47CD-7ABC-2745-9D8E-5A553D6142E8}" type="presOf" srcId="{4157EA24-B776-2946-918D-4D5581600570}" destId="{9D35DAC4-9427-A648-AEF3-0CABC3F52306}" srcOrd="0" destOrd="0" presId="urn:microsoft.com/office/officeart/2005/8/layout/pyramid3"/>
    <dgm:cxn modelId="{512FA0FA-B90F-9D41-BC7C-0B9AAE0085B1}" srcId="{7FFA5818-AA4F-FB46-A6C3-5D5CBAA2ABC7}" destId="{4157EA24-B776-2946-918D-4D5581600570}" srcOrd="1" destOrd="0" parTransId="{A5C9B27B-8B05-E347-B073-72B82C5673C8}" sibTransId="{51B0C6A0-96D9-194D-A42B-A586E6D1616F}"/>
    <dgm:cxn modelId="{D5805ECF-4228-7449-8638-709F98AEB895}" type="presParOf" srcId="{25B1CF90-5D1C-5A46-96DA-251CA3D0704E}" destId="{10340A14-F8AA-A44D-B313-ACCE6B0C766D}" srcOrd="0" destOrd="0" presId="urn:microsoft.com/office/officeart/2005/8/layout/pyramid3"/>
    <dgm:cxn modelId="{7328B40C-B3B6-5C40-86C9-645AA53C8851}" type="presParOf" srcId="{10340A14-F8AA-A44D-B313-ACCE6B0C766D}" destId="{A3947649-53AC-5C46-9493-B8B03CDF5CE1}" srcOrd="0" destOrd="0" presId="urn:microsoft.com/office/officeart/2005/8/layout/pyramid3"/>
    <dgm:cxn modelId="{394F2B2A-4B97-5642-A1D1-856577502157}" type="presParOf" srcId="{10340A14-F8AA-A44D-B313-ACCE6B0C766D}" destId="{2C2B611A-1E5C-A741-ACF8-17B13F2B437B}" srcOrd="1" destOrd="0" presId="urn:microsoft.com/office/officeart/2005/8/layout/pyramid3"/>
    <dgm:cxn modelId="{E386E7C1-BD62-CA47-81BE-373C5EE61982}" type="presParOf" srcId="{25B1CF90-5D1C-5A46-96DA-251CA3D0704E}" destId="{24F38696-A495-CF44-8F8A-C261726B0031}" srcOrd="1" destOrd="0" presId="urn:microsoft.com/office/officeart/2005/8/layout/pyramid3"/>
    <dgm:cxn modelId="{936E8B73-95A8-3742-858C-33F2EFD0C360}" type="presParOf" srcId="{24F38696-A495-CF44-8F8A-C261726B0031}" destId="{9D35DAC4-9427-A648-AEF3-0CABC3F52306}" srcOrd="0" destOrd="0" presId="urn:microsoft.com/office/officeart/2005/8/layout/pyramid3"/>
    <dgm:cxn modelId="{1954B0DA-F08D-D24B-B1F7-8D8674E38EEC}" type="presParOf" srcId="{24F38696-A495-CF44-8F8A-C261726B0031}" destId="{0E52D7B5-6C26-9E4A-BC76-E66E4F9705DF}" srcOrd="1" destOrd="0" presId="urn:microsoft.com/office/officeart/2005/8/layout/pyramid3"/>
    <dgm:cxn modelId="{000B7CDA-9ABF-0E43-B866-664006BCA30D}" type="presParOf" srcId="{25B1CF90-5D1C-5A46-96DA-251CA3D0704E}" destId="{535947F8-44A4-0745-955A-252ECAFF6190}" srcOrd="2" destOrd="0" presId="urn:microsoft.com/office/officeart/2005/8/layout/pyramid3"/>
    <dgm:cxn modelId="{0162A015-7EE0-134F-AA9C-B8CF6E360DE6}" type="presParOf" srcId="{535947F8-44A4-0745-955A-252ECAFF6190}" destId="{CB7D6413-9AF0-354E-82CE-A8D917C283CD}" srcOrd="0" destOrd="0" presId="urn:microsoft.com/office/officeart/2005/8/layout/pyramid3"/>
    <dgm:cxn modelId="{EE54B15C-7D19-8048-B3A1-5A41435507BF}" type="presParOf" srcId="{535947F8-44A4-0745-955A-252ECAFF6190}" destId="{DFE0C6AC-9EF7-4A4C-91D3-03844B5B40E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FA5818-AA4F-FB46-A6C3-5D5CBAA2ABC7}" type="doc">
      <dgm:prSet loTypeId="urn:microsoft.com/office/officeart/2005/8/layout/pyramid3" loCatId="" qsTypeId="urn:microsoft.com/office/officeart/2005/8/quickstyle/simple1" qsCatId="simple" csTypeId="urn:microsoft.com/office/officeart/2005/8/colors/accent1_3" csCatId="accent1" phldr="1"/>
      <dgm:spPr/>
    </dgm:pt>
    <dgm:pt modelId="{659E8FDB-1324-BE4B-99DC-BCFB7853DFB6}">
      <dgm:prSet phldrT="[Text]" custT="1"/>
      <dgm:spPr/>
      <dgm:t>
        <a:bodyPr/>
        <a:lstStyle/>
        <a:p>
          <a:r>
            <a:rPr lang="en-US" sz="4800" dirty="0">
              <a:solidFill>
                <a:schemeClr val="bg1"/>
              </a:solidFill>
            </a:rPr>
            <a:t>Workplace harassment</a:t>
          </a:r>
          <a:endParaRPr lang="en-US" sz="5400" dirty="0">
            <a:solidFill>
              <a:schemeClr val="bg1"/>
            </a:solidFill>
          </a:endParaRPr>
        </a:p>
      </dgm:t>
    </dgm:pt>
    <dgm:pt modelId="{FDF9BBDF-57A4-E94D-B46E-99A25BA3D90A}" type="parTrans" cxnId="{4BD733B7-953E-9A4B-BB6D-3E9367A7F231}">
      <dgm:prSet/>
      <dgm:spPr/>
      <dgm:t>
        <a:bodyPr/>
        <a:lstStyle/>
        <a:p>
          <a:endParaRPr lang="en-US"/>
        </a:p>
      </dgm:t>
    </dgm:pt>
    <dgm:pt modelId="{7756CC8C-2733-F844-9EBC-F0D921DCCBE2}" type="sibTrans" cxnId="{4BD733B7-953E-9A4B-BB6D-3E9367A7F231}">
      <dgm:prSet/>
      <dgm:spPr/>
      <dgm:t>
        <a:bodyPr/>
        <a:lstStyle/>
        <a:p>
          <a:endParaRPr lang="en-US"/>
        </a:p>
      </dgm:t>
    </dgm:pt>
    <dgm:pt modelId="{4157EA24-B776-2946-918D-4D5581600570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Emotional</a:t>
          </a:r>
          <a:r>
            <a:rPr lang="en-US" sz="24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dirty="0">
            <a:solidFill>
              <a:schemeClr val="bg1"/>
            </a:solidFill>
          </a:endParaRPr>
        </a:p>
      </dgm:t>
    </dgm:pt>
    <dgm:pt modelId="{A5C9B27B-8B05-E347-B073-72B82C5673C8}" type="parTrans" cxnId="{512FA0FA-B90F-9D41-BC7C-0B9AAE0085B1}">
      <dgm:prSet/>
      <dgm:spPr/>
      <dgm:t>
        <a:bodyPr/>
        <a:lstStyle/>
        <a:p>
          <a:endParaRPr lang="en-US"/>
        </a:p>
      </dgm:t>
    </dgm:pt>
    <dgm:pt modelId="{51B0C6A0-96D9-194D-A42B-A586E6D1616F}" type="sibTrans" cxnId="{512FA0FA-B90F-9D41-BC7C-0B9AAE0085B1}">
      <dgm:prSet/>
      <dgm:spPr/>
      <dgm:t>
        <a:bodyPr/>
        <a:lstStyle/>
        <a:p>
          <a:endParaRPr lang="en-US"/>
        </a:p>
      </dgm:t>
    </dgm:pt>
    <dgm:pt modelId="{D99F6A73-3024-AA4F-A0C6-B2006DACFDC7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Question</a:t>
          </a:r>
          <a:endParaRPr lang="en-US" sz="5800" dirty="0">
            <a:solidFill>
              <a:schemeClr val="bg1"/>
            </a:solidFill>
          </a:endParaRPr>
        </a:p>
      </dgm:t>
    </dgm:pt>
    <dgm:pt modelId="{5E22F762-089D-FB42-AB0F-747AAB863996}" type="sibTrans" cxnId="{D59C70BB-0191-2B4B-9222-2D675C1DB928}">
      <dgm:prSet/>
      <dgm:spPr/>
      <dgm:t>
        <a:bodyPr/>
        <a:lstStyle/>
        <a:p>
          <a:endParaRPr lang="en-US"/>
        </a:p>
      </dgm:t>
    </dgm:pt>
    <dgm:pt modelId="{396A93E7-9774-C342-8407-7B61AA605AF5}" type="parTrans" cxnId="{D59C70BB-0191-2B4B-9222-2D675C1DB928}">
      <dgm:prSet/>
      <dgm:spPr/>
      <dgm:t>
        <a:bodyPr/>
        <a:lstStyle/>
        <a:p>
          <a:endParaRPr lang="en-US"/>
        </a:p>
      </dgm:t>
    </dgm:pt>
    <dgm:pt modelId="{25B1CF90-5D1C-5A46-96DA-251CA3D0704E}" type="pres">
      <dgm:prSet presAssocID="{7FFA5818-AA4F-FB46-A6C3-5D5CBAA2ABC7}" presName="Name0" presStyleCnt="0">
        <dgm:presLayoutVars>
          <dgm:dir/>
          <dgm:animLvl val="lvl"/>
          <dgm:resizeHandles val="exact"/>
        </dgm:presLayoutVars>
      </dgm:prSet>
      <dgm:spPr/>
    </dgm:pt>
    <dgm:pt modelId="{10340A14-F8AA-A44D-B313-ACCE6B0C766D}" type="pres">
      <dgm:prSet presAssocID="{659E8FDB-1324-BE4B-99DC-BCFB7853DFB6}" presName="Name8" presStyleCnt="0"/>
      <dgm:spPr/>
    </dgm:pt>
    <dgm:pt modelId="{A3947649-53AC-5C46-9493-B8B03CDF5CE1}" type="pres">
      <dgm:prSet presAssocID="{659E8FDB-1324-BE4B-99DC-BCFB7853DFB6}" presName="level" presStyleLbl="node1" presStyleIdx="0" presStyleCnt="3">
        <dgm:presLayoutVars>
          <dgm:chMax val="1"/>
          <dgm:bulletEnabled val="1"/>
        </dgm:presLayoutVars>
      </dgm:prSet>
      <dgm:spPr/>
    </dgm:pt>
    <dgm:pt modelId="{2C2B611A-1E5C-A741-ACF8-17B13F2B437B}" type="pres">
      <dgm:prSet presAssocID="{659E8FDB-1324-BE4B-99DC-BCFB7853DF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F38696-A495-CF44-8F8A-C261726B0031}" type="pres">
      <dgm:prSet presAssocID="{4157EA24-B776-2946-918D-4D5581600570}" presName="Name8" presStyleCnt="0"/>
      <dgm:spPr/>
    </dgm:pt>
    <dgm:pt modelId="{9D35DAC4-9427-A648-AEF3-0CABC3F52306}" type="pres">
      <dgm:prSet presAssocID="{4157EA24-B776-2946-918D-4D558160057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E52D7B5-6C26-9E4A-BC76-E66E4F9705DF}" type="pres">
      <dgm:prSet presAssocID="{4157EA24-B776-2946-918D-4D55816005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5947F8-44A4-0745-955A-252ECAFF6190}" type="pres">
      <dgm:prSet presAssocID="{D99F6A73-3024-AA4F-A0C6-B2006DACFDC7}" presName="Name8" presStyleCnt="0"/>
      <dgm:spPr/>
    </dgm:pt>
    <dgm:pt modelId="{CB7D6413-9AF0-354E-82CE-A8D917C283CD}" type="pres">
      <dgm:prSet presAssocID="{D99F6A73-3024-AA4F-A0C6-B2006DACFDC7}" presName="level" presStyleLbl="node1" presStyleIdx="2" presStyleCnt="3">
        <dgm:presLayoutVars>
          <dgm:chMax val="1"/>
          <dgm:bulletEnabled val="1"/>
        </dgm:presLayoutVars>
      </dgm:prSet>
      <dgm:spPr/>
    </dgm:pt>
    <dgm:pt modelId="{DFE0C6AC-9EF7-4A4C-91D3-03844B5B40E6}" type="pres">
      <dgm:prSet presAssocID="{D99F6A73-3024-AA4F-A0C6-B2006DACFDC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7613955-9FA4-3549-80C5-3A9A36BC7743}" type="presOf" srcId="{D99F6A73-3024-AA4F-A0C6-B2006DACFDC7}" destId="{DFE0C6AC-9EF7-4A4C-91D3-03844B5B40E6}" srcOrd="1" destOrd="0" presId="urn:microsoft.com/office/officeart/2005/8/layout/pyramid3"/>
    <dgm:cxn modelId="{C54C8C59-C808-E94F-B210-4CF8A371731F}" type="presOf" srcId="{7FFA5818-AA4F-FB46-A6C3-5D5CBAA2ABC7}" destId="{25B1CF90-5D1C-5A46-96DA-251CA3D0704E}" srcOrd="0" destOrd="0" presId="urn:microsoft.com/office/officeart/2005/8/layout/pyramid3"/>
    <dgm:cxn modelId="{B920C676-B79C-4B4D-8A23-95BE5ABE6637}" type="presOf" srcId="{659E8FDB-1324-BE4B-99DC-BCFB7853DFB6}" destId="{A3947649-53AC-5C46-9493-B8B03CDF5CE1}" srcOrd="0" destOrd="0" presId="urn:microsoft.com/office/officeart/2005/8/layout/pyramid3"/>
    <dgm:cxn modelId="{06697F9F-16F3-A64D-A9B1-BE3ED81A5D2B}" type="presOf" srcId="{659E8FDB-1324-BE4B-99DC-BCFB7853DFB6}" destId="{2C2B611A-1E5C-A741-ACF8-17B13F2B437B}" srcOrd="1" destOrd="0" presId="urn:microsoft.com/office/officeart/2005/8/layout/pyramid3"/>
    <dgm:cxn modelId="{244520A1-1E3D-CE45-9937-A559ADCCBCC8}" type="presOf" srcId="{4157EA24-B776-2946-918D-4D5581600570}" destId="{0E52D7B5-6C26-9E4A-BC76-E66E4F9705DF}" srcOrd="1" destOrd="0" presId="urn:microsoft.com/office/officeart/2005/8/layout/pyramid3"/>
    <dgm:cxn modelId="{4BD733B7-953E-9A4B-BB6D-3E9367A7F231}" srcId="{7FFA5818-AA4F-FB46-A6C3-5D5CBAA2ABC7}" destId="{659E8FDB-1324-BE4B-99DC-BCFB7853DFB6}" srcOrd="0" destOrd="0" parTransId="{FDF9BBDF-57A4-E94D-B46E-99A25BA3D90A}" sibTransId="{7756CC8C-2733-F844-9EBC-F0D921DCCBE2}"/>
    <dgm:cxn modelId="{D59C70BB-0191-2B4B-9222-2D675C1DB928}" srcId="{7FFA5818-AA4F-FB46-A6C3-5D5CBAA2ABC7}" destId="{D99F6A73-3024-AA4F-A0C6-B2006DACFDC7}" srcOrd="2" destOrd="0" parTransId="{396A93E7-9774-C342-8407-7B61AA605AF5}" sibTransId="{5E22F762-089D-FB42-AB0F-747AAB863996}"/>
    <dgm:cxn modelId="{BCD719C0-4597-7344-93D4-9577B1B23CF7}" type="presOf" srcId="{D99F6A73-3024-AA4F-A0C6-B2006DACFDC7}" destId="{CB7D6413-9AF0-354E-82CE-A8D917C283CD}" srcOrd="0" destOrd="0" presId="urn:microsoft.com/office/officeart/2005/8/layout/pyramid3"/>
    <dgm:cxn modelId="{B7CD47CD-7ABC-2745-9D8E-5A553D6142E8}" type="presOf" srcId="{4157EA24-B776-2946-918D-4D5581600570}" destId="{9D35DAC4-9427-A648-AEF3-0CABC3F52306}" srcOrd="0" destOrd="0" presId="urn:microsoft.com/office/officeart/2005/8/layout/pyramid3"/>
    <dgm:cxn modelId="{512FA0FA-B90F-9D41-BC7C-0B9AAE0085B1}" srcId="{7FFA5818-AA4F-FB46-A6C3-5D5CBAA2ABC7}" destId="{4157EA24-B776-2946-918D-4D5581600570}" srcOrd="1" destOrd="0" parTransId="{A5C9B27B-8B05-E347-B073-72B82C5673C8}" sibTransId="{51B0C6A0-96D9-194D-A42B-A586E6D1616F}"/>
    <dgm:cxn modelId="{D5805ECF-4228-7449-8638-709F98AEB895}" type="presParOf" srcId="{25B1CF90-5D1C-5A46-96DA-251CA3D0704E}" destId="{10340A14-F8AA-A44D-B313-ACCE6B0C766D}" srcOrd="0" destOrd="0" presId="urn:microsoft.com/office/officeart/2005/8/layout/pyramid3"/>
    <dgm:cxn modelId="{7328B40C-B3B6-5C40-86C9-645AA53C8851}" type="presParOf" srcId="{10340A14-F8AA-A44D-B313-ACCE6B0C766D}" destId="{A3947649-53AC-5C46-9493-B8B03CDF5CE1}" srcOrd="0" destOrd="0" presId="urn:microsoft.com/office/officeart/2005/8/layout/pyramid3"/>
    <dgm:cxn modelId="{394F2B2A-4B97-5642-A1D1-856577502157}" type="presParOf" srcId="{10340A14-F8AA-A44D-B313-ACCE6B0C766D}" destId="{2C2B611A-1E5C-A741-ACF8-17B13F2B437B}" srcOrd="1" destOrd="0" presId="urn:microsoft.com/office/officeart/2005/8/layout/pyramid3"/>
    <dgm:cxn modelId="{E386E7C1-BD62-CA47-81BE-373C5EE61982}" type="presParOf" srcId="{25B1CF90-5D1C-5A46-96DA-251CA3D0704E}" destId="{24F38696-A495-CF44-8F8A-C261726B0031}" srcOrd="1" destOrd="0" presId="urn:microsoft.com/office/officeart/2005/8/layout/pyramid3"/>
    <dgm:cxn modelId="{936E8B73-95A8-3742-858C-33F2EFD0C360}" type="presParOf" srcId="{24F38696-A495-CF44-8F8A-C261726B0031}" destId="{9D35DAC4-9427-A648-AEF3-0CABC3F52306}" srcOrd="0" destOrd="0" presId="urn:microsoft.com/office/officeart/2005/8/layout/pyramid3"/>
    <dgm:cxn modelId="{1954B0DA-F08D-D24B-B1F7-8D8674E38EEC}" type="presParOf" srcId="{24F38696-A495-CF44-8F8A-C261726B0031}" destId="{0E52D7B5-6C26-9E4A-BC76-E66E4F9705DF}" srcOrd="1" destOrd="0" presId="urn:microsoft.com/office/officeart/2005/8/layout/pyramid3"/>
    <dgm:cxn modelId="{000B7CDA-9ABF-0E43-B866-664006BCA30D}" type="presParOf" srcId="{25B1CF90-5D1C-5A46-96DA-251CA3D0704E}" destId="{535947F8-44A4-0745-955A-252ECAFF6190}" srcOrd="2" destOrd="0" presId="urn:microsoft.com/office/officeart/2005/8/layout/pyramid3"/>
    <dgm:cxn modelId="{0162A015-7EE0-134F-AA9C-B8CF6E360DE6}" type="presParOf" srcId="{535947F8-44A4-0745-955A-252ECAFF6190}" destId="{CB7D6413-9AF0-354E-82CE-A8D917C283CD}" srcOrd="0" destOrd="0" presId="urn:microsoft.com/office/officeart/2005/8/layout/pyramid3"/>
    <dgm:cxn modelId="{EE54B15C-7D19-8048-B3A1-5A41435507BF}" type="presParOf" srcId="{535947F8-44A4-0745-955A-252ECAFF6190}" destId="{DFE0C6AC-9EF7-4A4C-91D3-03844B5B40E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FA5818-AA4F-FB46-A6C3-5D5CBAA2ABC7}" type="doc">
      <dgm:prSet loTypeId="urn:microsoft.com/office/officeart/2005/8/layout/pyramid3" loCatId="" qsTypeId="urn:microsoft.com/office/officeart/2005/8/quickstyle/simple1" qsCatId="simple" csTypeId="urn:microsoft.com/office/officeart/2005/8/colors/accent1_3" csCatId="accent1" phldr="1"/>
      <dgm:spPr/>
    </dgm:pt>
    <dgm:pt modelId="{659E8FDB-1324-BE4B-99DC-BCFB7853DFB6}">
      <dgm:prSet phldrT="[Text]" custT="1"/>
      <dgm:spPr/>
      <dgm:t>
        <a:bodyPr/>
        <a:lstStyle/>
        <a:p>
          <a:r>
            <a:rPr lang="en-US" sz="4800" dirty="0">
              <a:solidFill>
                <a:schemeClr val="bg1"/>
              </a:solidFill>
            </a:rPr>
            <a:t>Workplace harassment</a:t>
          </a:r>
          <a:endParaRPr lang="en-US" sz="5400" dirty="0">
            <a:solidFill>
              <a:schemeClr val="bg1"/>
            </a:solidFill>
          </a:endParaRPr>
        </a:p>
      </dgm:t>
    </dgm:pt>
    <dgm:pt modelId="{FDF9BBDF-57A4-E94D-B46E-99A25BA3D90A}" type="parTrans" cxnId="{4BD733B7-953E-9A4B-BB6D-3E9367A7F231}">
      <dgm:prSet/>
      <dgm:spPr/>
      <dgm:t>
        <a:bodyPr/>
        <a:lstStyle/>
        <a:p>
          <a:endParaRPr lang="en-US"/>
        </a:p>
      </dgm:t>
    </dgm:pt>
    <dgm:pt modelId="{7756CC8C-2733-F844-9EBC-F0D921DCCBE2}" type="sibTrans" cxnId="{4BD733B7-953E-9A4B-BB6D-3E9367A7F231}">
      <dgm:prSet/>
      <dgm:spPr/>
      <dgm:t>
        <a:bodyPr/>
        <a:lstStyle/>
        <a:p>
          <a:endParaRPr lang="en-US"/>
        </a:p>
      </dgm:t>
    </dgm:pt>
    <dgm:pt modelId="{4157EA24-B776-2946-918D-4D5581600570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Emotional</a:t>
          </a:r>
          <a:r>
            <a:rPr lang="en-US" sz="24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dirty="0">
            <a:solidFill>
              <a:schemeClr val="bg1"/>
            </a:solidFill>
          </a:endParaRPr>
        </a:p>
      </dgm:t>
    </dgm:pt>
    <dgm:pt modelId="{A5C9B27B-8B05-E347-B073-72B82C5673C8}" type="parTrans" cxnId="{512FA0FA-B90F-9D41-BC7C-0B9AAE0085B1}">
      <dgm:prSet/>
      <dgm:spPr/>
      <dgm:t>
        <a:bodyPr/>
        <a:lstStyle/>
        <a:p>
          <a:endParaRPr lang="en-US"/>
        </a:p>
      </dgm:t>
    </dgm:pt>
    <dgm:pt modelId="{51B0C6A0-96D9-194D-A42B-A586E6D1616F}" type="sibTrans" cxnId="{512FA0FA-B90F-9D41-BC7C-0B9AAE0085B1}">
      <dgm:prSet/>
      <dgm:spPr/>
      <dgm:t>
        <a:bodyPr/>
        <a:lstStyle/>
        <a:p>
          <a:endParaRPr lang="en-US"/>
        </a:p>
      </dgm:t>
    </dgm:pt>
    <dgm:pt modelId="{D99F6A73-3024-AA4F-A0C6-B2006DACFDC7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How are occupational identities in different industries culturally expected to feel after experiencing harassment from a supervisor? </a:t>
          </a:r>
          <a:endParaRPr lang="en-US" sz="4000" dirty="0">
            <a:solidFill>
              <a:schemeClr val="tx1"/>
            </a:solidFill>
          </a:endParaRPr>
        </a:p>
      </dgm:t>
    </dgm:pt>
    <dgm:pt modelId="{5E22F762-089D-FB42-AB0F-747AAB863996}" type="sibTrans" cxnId="{D59C70BB-0191-2B4B-9222-2D675C1DB928}">
      <dgm:prSet/>
      <dgm:spPr/>
      <dgm:t>
        <a:bodyPr/>
        <a:lstStyle/>
        <a:p>
          <a:endParaRPr lang="en-US"/>
        </a:p>
      </dgm:t>
    </dgm:pt>
    <dgm:pt modelId="{396A93E7-9774-C342-8407-7B61AA605AF5}" type="parTrans" cxnId="{D59C70BB-0191-2B4B-9222-2D675C1DB928}">
      <dgm:prSet/>
      <dgm:spPr/>
      <dgm:t>
        <a:bodyPr/>
        <a:lstStyle/>
        <a:p>
          <a:endParaRPr lang="en-US"/>
        </a:p>
      </dgm:t>
    </dgm:pt>
    <dgm:pt modelId="{25B1CF90-5D1C-5A46-96DA-251CA3D0704E}" type="pres">
      <dgm:prSet presAssocID="{7FFA5818-AA4F-FB46-A6C3-5D5CBAA2ABC7}" presName="Name0" presStyleCnt="0">
        <dgm:presLayoutVars>
          <dgm:dir/>
          <dgm:animLvl val="lvl"/>
          <dgm:resizeHandles val="exact"/>
        </dgm:presLayoutVars>
      </dgm:prSet>
      <dgm:spPr/>
    </dgm:pt>
    <dgm:pt modelId="{10340A14-F8AA-A44D-B313-ACCE6B0C766D}" type="pres">
      <dgm:prSet presAssocID="{659E8FDB-1324-BE4B-99DC-BCFB7853DFB6}" presName="Name8" presStyleCnt="0"/>
      <dgm:spPr/>
    </dgm:pt>
    <dgm:pt modelId="{A3947649-53AC-5C46-9493-B8B03CDF5CE1}" type="pres">
      <dgm:prSet presAssocID="{659E8FDB-1324-BE4B-99DC-BCFB7853DFB6}" presName="level" presStyleLbl="node1" presStyleIdx="0" presStyleCnt="3">
        <dgm:presLayoutVars>
          <dgm:chMax val="1"/>
          <dgm:bulletEnabled val="1"/>
        </dgm:presLayoutVars>
      </dgm:prSet>
      <dgm:spPr/>
    </dgm:pt>
    <dgm:pt modelId="{2C2B611A-1E5C-A741-ACF8-17B13F2B437B}" type="pres">
      <dgm:prSet presAssocID="{659E8FDB-1324-BE4B-99DC-BCFB7853DF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F38696-A495-CF44-8F8A-C261726B0031}" type="pres">
      <dgm:prSet presAssocID="{4157EA24-B776-2946-918D-4D5581600570}" presName="Name8" presStyleCnt="0"/>
      <dgm:spPr/>
    </dgm:pt>
    <dgm:pt modelId="{9D35DAC4-9427-A648-AEF3-0CABC3F52306}" type="pres">
      <dgm:prSet presAssocID="{4157EA24-B776-2946-918D-4D558160057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E52D7B5-6C26-9E4A-BC76-E66E4F9705DF}" type="pres">
      <dgm:prSet presAssocID="{4157EA24-B776-2946-918D-4D55816005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5947F8-44A4-0745-955A-252ECAFF6190}" type="pres">
      <dgm:prSet presAssocID="{D99F6A73-3024-AA4F-A0C6-B2006DACFDC7}" presName="Name8" presStyleCnt="0"/>
      <dgm:spPr/>
    </dgm:pt>
    <dgm:pt modelId="{CB7D6413-9AF0-354E-82CE-A8D917C283CD}" type="pres">
      <dgm:prSet presAssocID="{D99F6A73-3024-AA4F-A0C6-B2006DACFDC7}" presName="level" presStyleLbl="node1" presStyleIdx="2" presStyleCnt="3">
        <dgm:presLayoutVars>
          <dgm:chMax val="1"/>
          <dgm:bulletEnabled val="1"/>
        </dgm:presLayoutVars>
      </dgm:prSet>
      <dgm:spPr/>
    </dgm:pt>
    <dgm:pt modelId="{DFE0C6AC-9EF7-4A4C-91D3-03844B5B40E6}" type="pres">
      <dgm:prSet presAssocID="{D99F6A73-3024-AA4F-A0C6-B2006DACFDC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7613955-9FA4-3549-80C5-3A9A36BC7743}" type="presOf" srcId="{D99F6A73-3024-AA4F-A0C6-B2006DACFDC7}" destId="{DFE0C6AC-9EF7-4A4C-91D3-03844B5B40E6}" srcOrd="1" destOrd="0" presId="urn:microsoft.com/office/officeart/2005/8/layout/pyramid3"/>
    <dgm:cxn modelId="{C54C8C59-C808-E94F-B210-4CF8A371731F}" type="presOf" srcId="{7FFA5818-AA4F-FB46-A6C3-5D5CBAA2ABC7}" destId="{25B1CF90-5D1C-5A46-96DA-251CA3D0704E}" srcOrd="0" destOrd="0" presId="urn:microsoft.com/office/officeart/2005/8/layout/pyramid3"/>
    <dgm:cxn modelId="{B920C676-B79C-4B4D-8A23-95BE5ABE6637}" type="presOf" srcId="{659E8FDB-1324-BE4B-99DC-BCFB7853DFB6}" destId="{A3947649-53AC-5C46-9493-B8B03CDF5CE1}" srcOrd="0" destOrd="0" presId="urn:microsoft.com/office/officeart/2005/8/layout/pyramid3"/>
    <dgm:cxn modelId="{06697F9F-16F3-A64D-A9B1-BE3ED81A5D2B}" type="presOf" srcId="{659E8FDB-1324-BE4B-99DC-BCFB7853DFB6}" destId="{2C2B611A-1E5C-A741-ACF8-17B13F2B437B}" srcOrd="1" destOrd="0" presId="urn:microsoft.com/office/officeart/2005/8/layout/pyramid3"/>
    <dgm:cxn modelId="{244520A1-1E3D-CE45-9937-A559ADCCBCC8}" type="presOf" srcId="{4157EA24-B776-2946-918D-4D5581600570}" destId="{0E52D7B5-6C26-9E4A-BC76-E66E4F9705DF}" srcOrd="1" destOrd="0" presId="urn:microsoft.com/office/officeart/2005/8/layout/pyramid3"/>
    <dgm:cxn modelId="{4BD733B7-953E-9A4B-BB6D-3E9367A7F231}" srcId="{7FFA5818-AA4F-FB46-A6C3-5D5CBAA2ABC7}" destId="{659E8FDB-1324-BE4B-99DC-BCFB7853DFB6}" srcOrd="0" destOrd="0" parTransId="{FDF9BBDF-57A4-E94D-B46E-99A25BA3D90A}" sibTransId="{7756CC8C-2733-F844-9EBC-F0D921DCCBE2}"/>
    <dgm:cxn modelId="{D59C70BB-0191-2B4B-9222-2D675C1DB928}" srcId="{7FFA5818-AA4F-FB46-A6C3-5D5CBAA2ABC7}" destId="{D99F6A73-3024-AA4F-A0C6-B2006DACFDC7}" srcOrd="2" destOrd="0" parTransId="{396A93E7-9774-C342-8407-7B61AA605AF5}" sibTransId="{5E22F762-089D-FB42-AB0F-747AAB863996}"/>
    <dgm:cxn modelId="{BCD719C0-4597-7344-93D4-9577B1B23CF7}" type="presOf" srcId="{D99F6A73-3024-AA4F-A0C6-B2006DACFDC7}" destId="{CB7D6413-9AF0-354E-82CE-A8D917C283CD}" srcOrd="0" destOrd="0" presId="urn:microsoft.com/office/officeart/2005/8/layout/pyramid3"/>
    <dgm:cxn modelId="{B7CD47CD-7ABC-2745-9D8E-5A553D6142E8}" type="presOf" srcId="{4157EA24-B776-2946-918D-4D5581600570}" destId="{9D35DAC4-9427-A648-AEF3-0CABC3F52306}" srcOrd="0" destOrd="0" presId="urn:microsoft.com/office/officeart/2005/8/layout/pyramid3"/>
    <dgm:cxn modelId="{512FA0FA-B90F-9D41-BC7C-0B9AAE0085B1}" srcId="{7FFA5818-AA4F-FB46-A6C3-5D5CBAA2ABC7}" destId="{4157EA24-B776-2946-918D-4D5581600570}" srcOrd="1" destOrd="0" parTransId="{A5C9B27B-8B05-E347-B073-72B82C5673C8}" sibTransId="{51B0C6A0-96D9-194D-A42B-A586E6D1616F}"/>
    <dgm:cxn modelId="{D5805ECF-4228-7449-8638-709F98AEB895}" type="presParOf" srcId="{25B1CF90-5D1C-5A46-96DA-251CA3D0704E}" destId="{10340A14-F8AA-A44D-B313-ACCE6B0C766D}" srcOrd="0" destOrd="0" presId="urn:microsoft.com/office/officeart/2005/8/layout/pyramid3"/>
    <dgm:cxn modelId="{7328B40C-B3B6-5C40-86C9-645AA53C8851}" type="presParOf" srcId="{10340A14-F8AA-A44D-B313-ACCE6B0C766D}" destId="{A3947649-53AC-5C46-9493-B8B03CDF5CE1}" srcOrd="0" destOrd="0" presId="urn:microsoft.com/office/officeart/2005/8/layout/pyramid3"/>
    <dgm:cxn modelId="{394F2B2A-4B97-5642-A1D1-856577502157}" type="presParOf" srcId="{10340A14-F8AA-A44D-B313-ACCE6B0C766D}" destId="{2C2B611A-1E5C-A741-ACF8-17B13F2B437B}" srcOrd="1" destOrd="0" presId="urn:microsoft.com/office/officeart/2005/8/layout/pyramid3"/>
    <dgm:cxn modelId="{E386E7C1-BD62-CA47-81BE-373C5EE61982}" type="presParOf" srcId="{25B1CF90-5D1C-5A46-96DA-251CA3D0704E}" destId="{24F38696-A495-CF44-8F8A-C261726B0031}" srcOrd="1" destOrd="0" presId="urn:microsoft.com/office/officeart/2005/8/layout/pyramid3"/>
    <dgm:cxn modelId="{936E8B73-95A8-3742-858C-33F2EFD0C360}" type="presParOf" srcId="{24F38696-A495-CF44-8F8A-C261726B0031}" destId="{9D35DAC4-9427-A648-AEF3-0CABC3F52306}" srcOrd="0" destOrd="0" presId="urn:microsoft.com/office/officeart/2005/8/layout/pyramid3"/>
    <dgm:cxn modelId="{1954B0DA-F08D-D24B-B1F7-8D8674E38EEC}" type="presParOf" srcId="{24F38696-A495-CF44-8F8A-C261726B0031}" destId="{0E52D7B5-6C26-9E4A-BC76-E66E4F9705DF}" srcOrd="1" destOrd="0" presId="urn:microsoft.com/office/officeart/2005/8/layout/pyramid3"/>
    <dgm:cxn modelId="{000B7CDA-9ABF-0E43-B866-664006BCA30D}" type="presParOf" srcId="{25B1CF90-5D1C-5A46-96DA-251CA3D0704E}" destId="{535947F8-44A4-0745-955A-252ECAFF6190}" srcOrd="2" destOrd="0" presId="urn:microsoft.com/office/officeart/2005/8/layout/pyramid3"/>
    <dgm:cxn modelId="{0162A015-7EE0-134F-AA9C-B8CF6E360DE6}" type="presParOf" srcId="{535947F8-44A4-0745-955A-252ECAFF6190}" destId="{CB7D6413-9AF0-354E-82CE-A8D917C283CD}" srcOrd="0" destOrd="0" presId="urn:microsoft.com/office/officeart/2005/8/layout/pyramid3"/>
    <dgm:cxn modelId="{EE54B15C-7D19-8048-B3A1-5A41435507BF}" type="presParOf" srcId="{535947F8-44A4-0745-955A-252ECAFF6190}" destId="{DFE0C6AC-9EF7-4A4C-91D3-03844B5B40E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FA5818-AA4F-FB46-A6C3-5D5CBAA2ABC7}" type="doc">
      <dgm:prSet loTypeId="urn:microsoft.com/office/officeart/2005/8/layout/pyramid3" loCatId="" qsTypeId="urn:microsoft.com/office/officeart/2005/8/quickstyle/simple1" qsCatId="simple" csTypeId="urn:microsoft.com/office/officeart/2005/8/colors/accent1_3" csCatId="accent1" phldr="1"/>
      <dgm:spPr/>
    </dgm:pt>
    <dgm:pt modelId="{659E8FDB-1324-BE4B-99DC-BCFB7853DFB6}">
      <dgm:prSet phldrT="[Text]" custT="1"/>
      <dgm:spPr/>
      <dgm:t>
        <a:bodyPr/>
        <a:lstStyle/>
        <a:p>
          <a:r>
            <a:rPr lang="en-US" sz="4800" dirty="0">
              <a:solidFill>
                <a:schemeClr val="bg1"/>
              </a:solidFill>
            </a:rPr>
            <a:t>Workplace harassment</a:t>
          </a:r>
          <a:endParaRPr lang="en-US" sz="5400" dirty="0">
            <a:solidFill>
              <a:schemeClr val="bg1"/>
            </a:solidFill>
          </a:endParaRPr>
        </a:p>
      </dgm:t>
    </dgm:pt>
    <dgm:pt modelId="{FDF9BBDF-57A4-E94D-B46E-99A25BA3D90A}" type="parTrans" cxnId="{4BD733B7-953E-9A4B-BB6D-3E9367A7F231}">
      <dgm:prSet/>
      <dgm:spPr/>
      <dgm:t>
        <a:bodyPr/>
        <a:lstStyle/>
        <a:p>
          <a:endParaRPr lang="en-US"/>
        </a:p>
      </dgm:t>
    </dgm:pt>
    <dgm:pt modelId="{7756CC8C-2733-F844-9EBC-F0D921DCCBE2}" type="sibTrans" cxnId="{4BD733B7-953E-9A4B-BB6D-3E9367A7F231}">
      <dgm:prSet/>
      <dgm:spPr/>
      <dgm:t>
        <a:bodyPr/>
        <a:lstStyle/>
        <a:p>
          <a:endParaRPr lang="en-US"/>
        </a:p>
      </dgm:t>
    </dgm:pt>
    <dgm:pt modelId="{4157EA24-B776-2946-918D-4D5581600570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Emotional</a:t>
          </a:r>
          <a:r>
            <a:rPr lang="en-US" sz="24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dirty="0">
            <a:solidFill>
              <a:schemeClr val="bg1"/>
            </a:solidFill>
          </a:endParaRPr>
        </a:p>
      </dgm:t>
    </dgm:pt>
    <dgm:pt modelId="{A5C9B27B-8B05-E347-B073-72B82C5673C8}" type="parTrans" cxnId="{512FA0FA-B90F-9D41-BC7C-0B9AAE0085B1}">
      <dgm:prSet/>
      <dgm:spPr/>
      <dgm:t>
        <a:bodyPr/>
        <a:lstStyle/>
        <a:p>
          <a:endParaRPr lang="en-US"/>
        </a:p>
      </dgm:t>
    </dgm:pt>
    <dgm:pt modelId="{51B0C6A0-96D9-194D-A42B-A586E6D1616F}" type="sibTrans" cxnId="{512FA0FA-B90F-9D41-BC7C-0B9AAE0085B1}">
      <dgm:prSet/>
      <dgm:spPr/>
      <dgm:t>
        <a:bodyPr/>
        <a:lstStyle/>
        <a:p>
          <a:endParaRPr lang="en-US"/>
        </a:p>
      </dgm:t>
    </dgm:pt>
    <dgm:pt modelId="{D99F6A73-3024-AA4F-A0C6-B2006DACFDC7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How are occupational identities in different industries culturally expected to feel after experiencing harassment from a supervisor? </a:t>
          </a:r>
          <a:endParaRPr lang="en-US" sz="4000" dirty="0">
            <a:solidFill>
              <a:schemeClr val="tx1"/>
            </a:solidFill>
          </a:endParaRPr>
        </a:p>
      </dgm:t>
    </dgm:pt>
    <dgm:pt modelId="{5E22F762-089D-FB42-AB0F-747AAB863996}" type="sibTrans" cxnId="{D59C70BB-0191-2B4B-9222-2D675C1DB928}">
      <dgm:prSet/>
      <dgm:spPr/>
      <dgm:t>
        <a:bodyPr/>
        <a:lstStyle/>
        <a:p>
          <a:endParaRPr lang="en-US"/>
        </a:p>
      </dgm:t>
    </dgm:pt>
    <dgm:pt modelId="{396A93E7-9774-C342-8407-7B61AA605AF5}" type="parTrans" cxnId="{D59C70BB-0191-2B4B-9222-2D675C1DB928}">
      <dgm:prSet/>
      <dgm:spPr/>
      <dgm:t>
        <a:bodyPr/>
        <a:lstStyle/>
        <a:p>
          <a:endParaRPr lang="en-US"/>
        </a:p>
      </dgm:t>
    </dgm:pt>
    <dgm:pt modelId="{25B1CF90-5D1C-5A46-96DA-251CA3D0704E}" type="pres">
      <dgm:prSet presAssocID="{7FFA5818-AA4F-FB46-A6C3-5D5CBAA2ABC7}" presName="Name0" presStyleCnt="0">
        <dgm:presLayoutVars>
          <dgm:dir/>
          <dgm:animLvl val="lvl"/>
          <dgm:resizeHandles val="exact"/>
        </dgm:presLayoutVars>
      </dgm:prSet>
      <dgm:spPr/>
    </dgm:pt>
    <dgm:pt modelId="{10340A14-F8AA-A44D-B313-ACCE6B0C766D}" type="pres">
      <dgm:prSet presAssocID="{659E8FDB-1324-BE4B-99DC-BCFB7853DFB6}" presName="Name8" presStyleCnt="0"/>
      <dgm:spPr/>
    </dgm:pt>
    <dgm:pt modelId="{A3947649-53AC-5C46-9493-B8B03CDF5CE1}" type="pres">
      <dgm:prSet presAssocID="{659E8FDB-1324-BE4B-99DC-BCFB7853DFB6}" presName="level" presStyleLbl="node1" presStyleIdx="0" presStyleCnt="3">
        <dgm:presLayoutVars>
          <dgm:chMax val="1"/>
          <dgm:bulletEnabled val="1"/>
        </dgm:presLayoutVars>
      </dgm:prSet>
      <dgm:spPr/>
    </dgm:pt>
    <dgm:pt modelId="{2C2B611A-1E5C-A741-ACF8-17B13F2B437B}" type="pres">
      <dgm:prSet presAssocID="{659E8FDB-1324-BE4B-99DC-BCFB7853DF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F38696-A495-CF44-8F8A-C261726B0031}" type="pres">
      <dgm:prSet presAssocID="{4157EA24-B776-2946-918D-4D5581600570}" presName="Name8" presStyleCnt="0"/>
      <dgm:spPr/>
    </dgm:pt>
    <dgm:pt modelId="{9D35DAC4-9427-A648-AEF3-0CABC3F52306}" type="pres">
      <dgm:prSet presAssocID="{4157EA24-B776-2946-918D-4D558160057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E52D7B5-6C26-9E4A-BC76-E66E4F9705DF}" type="pres">
      <dgm:prSet presAssocID="{4157EA24-B776-2946-918D-4D55816005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5947F8-44A4-0745-955A-252ECAFF6190}" type="pres">
      <dgm:prSet presAssocID="{D99F6A73-3024-AA4F-A0C6-B2006DACFDC7}" presName="Name8" presStyleCnt="0"/>
      <dgm:spPr/>
    </dgm:pt>
    <dgm:pt modelId="{CB7D6413-9AF0-354E-82CE-A8D917C283CD}" type="pres">
      <dgm:prSet presAssocID="{D99F6A73-3024-AA4F-A0C6-B2006DACFDC7}" presName="level" presStyleLbl="node1" presStyleIdx="2" presStyleCnt="3">
        <dgm:presLayoutVars>
          <dgm:chMax val="1"/>
          <dgm:bulletEnabled val="1"/>
        </dgm:presLayoutVars>
      </dgm:prSet>
      <dgm:spPr/>
    </dgm:pt>
    <dgm:pt modelId="{DFE0C6AC-9EF7-4A4C-91D3-03844B5B40E6}" type="pres">
      <dgm:prSet presAssocID="{D99F6A73-3024-AA4F-A0C6-B2006DACFDC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7613955-9FA4-3549-80C5-3A9A36BC7743}" type="presOf" srcId="{D99F6A73-3024-AA4F-A0C6-B2006DACFDC7}" destId="{DFE0C6AC-9EF7-4A4C-91D3-03844B5B40E6}" srcOrd="1" destOrd="0" presId="urn:microsoft.com/office/officeart/2005/8/layout/pyramid3"/>
    <dgm:cxn modelId="{C54C8C59-C808-E94F-B210-4CF8A371731F}" type="presOf" srcId="{7FFA5818-AA4F-FB46-A6C3-5D5CBAA2ABC7}" destId="{25B1CF90-5D1C-5A46-96DA-251CA3D0704E}" srcOrd="0" destOrd="0" presId="urn:microsoft.com/office/officeart/2005/8/layout/pyramid3"/>
    <dgm:cxn modelId="{B920C676-B79C-4B4D-8A23-95BE5ABE6637}" type="presOf" srcId="{659E8FDB-1324-BE4B-99DC-BCFB7853DFB6}" destId="{A3947649-53AC-5C46-9493-B8B03CDF5CE1}" srcOrd="0" destOrd="0" presId="urn:microsoft.com/office/officeart/2005/8/layout/pyramid3"/>
    <dgm:cxn modelId="{06697F9F-16F3-A64D-A9B1-BE3ED81A5D2B}" type="presOf" srcId="{659E8FDB-1324-BE4B-99DC-BCFB7853DFB6}" destId="{2C2B611A-1E5C-A741-ACF8-17B13F2B437B}" srcOrd="1" destOrd="0" presId="urn:microsoft.com/office/officeart/2005/8/layout/pyramid3"/>
    <dgm:cxn modelId="{244520A1-1E3D-CE45-9937-A559ADCCBCC8}" type="presOf" srcId="{4157EA24-B776-2946-918D-4D5581600570}" destId="{0E52D7B5-6C26-9E4A-BC76-E66E4F9705DF}" srcOrd="1" destOrd="0" presId="urn:microsoft.com/office/officeart/2005/8/layout/pyramid3"/>
    <dgm:cxn modelId="{4BD733B7-953E-9A4B-BB6D-3E9367A7F231}" srcId="{7FFA5818-AA4F-FB46-A6C3-5D5CBAA2ABC7}" destId="{659E8FDB-1324-BE4B-99DC-BCFB7853DFB6}" srcOrd="0" destOrd="0" parTransId="{FDF9BBDF-57A4-E94D-B46E-99A25BA3D90A}" sibTransId="{7756CC8C-2733-F844-9EBC-F0D921DCCBE2}"/>
    <dgm:cxn modelId="{D59C70BB-0191-2B4B-9222-2D675C1DB928}" srcId="{7FFA5818-AA4F-FB46-A6C3-5D5CBAA2ABC7}" destId="{D99F6A73-3024-AA4F-A0C6-B2006DACFDC7}" srcOrd="2" destOrd="0" parTransId="{396A93E7-9774-C342-8407-7B61AA605AF5}" sibTransId="{5E22F762-089D-FB42-AB0F-747AAB863996}"/>
    <dgm:cxn modelId="{BCD719C0-4597-7344-93D4-9577B1B23CF7}" type="presOf" srcId="{D99F6A73-3024-AA4F-A0C6-B2006DACFDC7}" destId="{CB7D6413-9AF0-354E-82CE-A8D917C283CD}" srcOrd="0" destOrd="0" presId="urn:microsoft.com/office/officeart/2005/8/layout/pyramid3"/>
    <dgm:cxn modelId="{B7CD47CD-7ABC-2745-9D8E-5A553D6142E8}" type="presOf" srcId="{4157EA24-B776-2946-918D-4D5581600570}" destId="{9D35DAC4-9427-A648-AEF3-0CABC3F52306}" srcOrd="0" destOrd="0" presId="urn:microsoft.com/office/officeart/2005/8/layout/pyramid3"/>
    <dgm:cxn modelId="{512FA0FA-B90F-9D41-BC7C-0B9AAE0085B1}" srcId="{7FFA5818-AA4F-FB46-A6C3-5D5CBAA2ABC7}" destId="{4157EA24-B776-2946-918D-4D5581600570}" srcOrd="1" destOrd="0" parTransId="{A5C9B27B-8B05-E347-B073-72B82C5673C8}" sibTransId="{51B0C6A0-96D9-194D-A42B-A586E6D1616F}"/>
    <dgm:cxn modelId="{D5805ECF-4228-7449-8638-709F98AEB895}" type="presParOf" srcId="{25B1CF90-5D1C-5A46-96DA-251CA3D0704E}" destId="{10340A14-F8AA-A44D-B313-ACCE6B0C766D}" srcOrd="0" destOrd="0" presId="urn:microsoft.com/office/officeart/2005/8/layout/pyramid3"/>
    <dgm:cxn modelId="{7328B40C-B3B6-5C40-86C9-645AA53C8851}" type="presParOf" srcId="{10340A14-F8AA-A44D-B313-ACCE6B0C766D}" destId="{A3947649-53AC-5C46-9493-B8B03CDF5CE1}" srcOrd="0" destOrd="0" presId="urn:microsoft.com/office/officeart/2005/8/layout/pyramid3"/>
    <dgm:cxn modelId="{394F2B2A-4B97-5642-A1D1-856577502157}" type="presParOf" srcId="{10340A14-F8AA-A44D-B313-ACCE6B0C766D}" destId="{2C2B611A-1E5C-A741-ACF8-17B13F2B437B}" srcOrd="1" destOrd="0" presId="urn:microsoft.com/office/officeart/2005/8/layout/pyramid3"/>
    <dgm:cxn modelId="{E386E7C1-BD62-CA47-81BE-373C5EE61982}" type="presParOf" srcId="{25B1CF90-5D1C-5A46-96DA-251CA3D0704E}" destId="{24F38696-A495-CF44-8F8A-C261726B0031}" srcOrd="1" destOrd="0" presId="urn:microsoft.com/office/officeart/2005/8/layout/pyramid3"/>
    <dgm:cxn modelId="{936E8B73-95A8-3742-858C-33F2EFD0C360}" type="presParOf" srcId="{24F38696-A495-CF44-8F8A-C261726B0031}" destId="{9D35DAC4-9427-A648-AEF3-0CABC3F52306}" srcOrd="0" destOrd="0" presId="urn:microsoft.com/office/officeart/2005/8/layout/pyramid3"/>
    <dgm:cxn modelId="{1954B0DA-F08D-D24B-B1F7-8D8674E38EEC}" type="presParOf" srcId="{24F38696-A495-CF44-8F8A-C261726B0031}" destId="{0E52D7B5-6C26-9E4A-BC76-E66E4F9705DF}" srcOrd="1" destOrd="0" presId="urn:microsoft.com/office/officeart/2005/8/layout/pyramid3"/>
    <dgm:cxn modelId="{000B7CDA-9ABF-0E43-B866-664006BCA30D}" type="presParOf" srcId="{25B1CF90-5D1C-5A46-96DA-251CA3D0704E}" destId="{535947F8-44A4-0745-955A-252ECAFF6190}" srcOrd="2" destOrd="0" presId="urn:microsoft.com/office/officeart/2005/8/layout/pyramid3"/>
    <dgm:cxn modelId="{0162A015-7EE0-134F-AA9C-B8CF6E360DE6}" type="presParOf" srcId="{535947F8-44A4-0745-955A-252ECAFF6190}" destId="{CB7D6413-9AF0-354E-82CE-A8D917C283CD}" srcOrd="0" destOrd="0" presId="urn:microsoft.com/office/officeart/2005/8/layout/pyramid3"/>
    <dgm:cxn modelId="{EE54B15C-7D19-8048-B3A1-5A41435507BF}" type="presParOf" srcId="{535947F8-44A4-0745-955A-252ECAFF6190}" destId="{DFE0C6AC-9EF7-4A4C-91D3-03844B5B40E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810383-45EE-43D8-B9B0-17D9AA1429B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1D377A-795F-4CD0-A1FC-1797814833C7}">
      <dgm:prSet/>
      <dgm:spPr/>
      <dgm:t>
        <a:bodyPr/>
        <a:lstStyle/>
        <a:p>
          <a:r>
            <a:rPr lang="en-US" b="0" i="0" dirty="0">
              <a:latin typeface="+mn-lt"/>
            </a:rPr>
            <a:t>I am studying…</a:t>
          </a:r>
        </a:p>
      </dgm:t>
    </dgm:pt>
    <dgm:pt modelId="{788F7C09-5538-4DFB-8CD1-5ED703BFAD0D}" type="parTrans" cxnId="{46B7461D-A864-4321-AD16-24367ED08533}">
      <dgm:prSet/>
      <dgm:spPr/>
      <dgm:t>
        <a:bodyPr/>
        <a:lstStyle/>
        <a:p>
          <a:endParaRPr lang="en-US"/>
        </a:p>
      </dgm:t>
    </dgm:pt>
    <dgm:pt modelId="{5BD869CD-7C34-4856-8262-F9DF0F96D25E}" type="sibTrans" cxnId="{46B7461D-A864-4321-AD16-24367ED08533}">
      <dgm:prSet/>
      <dgm:spPr/>
      <dgm:t>
        <a:bodyPr/>
        <a:lstStyle/>
        <a:p>
          <a:endParaRPr lang="en-US"/>
        </a:p>
      </dgm:t>
    </dgm:pt>
    <dgm:pt modelId="{BBC2F74D-1246-4ED8-8BFC-290AE9EB8B51}">
      <dgm:prSet/>
      <dgm:spPr/>
      <dgm:t>
        <a:bodyPr/>
        <a:lstStyle/>
        <a:p>
          <a:r>
            <a:rPr lang="en-US" b="0" i="0" dirty="0">
              <a:latin typeface="+mn-lt"/>
            </a:rPr>
            <a:t>TOPIC</a:t>
          </a:r>
        </a:p>
      </dgm:t>
    </dgm:pt>
    <dgm:pt modelId="{E8F79119-3053-4F0E-969F-12A9FA0E70D0}" type="parTrans" cxnId="{B16E6CA5-5244-4557-B0FB-4C652B85F043}">
      <dgm:prSet/>
      <dgm:spPr/>
      <dgm:t>
        <a:bodyPr/>
        <a:lstStyle/>
        <a:p>
          <a:endParaRPr lang="en-US"/>
        </a:p>
      </dgm:t>
    </dgm:pt>
    <dgm:pt modelId="{BEE1AA97-E439-4DF9-BC8B-56EC4073F1DE}" type="sibTrans" cxnId="{B16E6CA5-5244-4557-B0FB-4C652B85F043}">
      <dgm:prSet/>
      <dgm:spPr/>
      <dgm:t>
        <a:bodyPr/>
        <a:lstStyle/>
        <a:p>
          <a:endParaRPr lang="en-US"/>
        </a:p>
      </dgm:t>
    </dgm:pt>
    <dgm:pt modelId="{20CF0C38-94CA-4363-9F28-21C27CDD233F}">
      <dgm:prSet/>
      <dgm:spPr/>
      <dgm:t>
        <a:bodyPr/>
        <a:lstStyle/>
        <a:p>
          <a:r>
            <a:rPr lang="en-US" b="0" i="0">
              <a:latin typeface="+mn-lt"/>
            </a:rPr>
            <a:t>because I want to find out… </a:t>
          </a:r>
        </a:p>
      </dgm:t>
    </dgm:pt>
    <dgm:pt modelId="{2C76939B-2740-4615-A8A7-37A7CF597359}" type="parTrans" cxnId="{E82E369B-D814-46FF-8C3F-1C894D1D89A4}">
      <dgm:prSet/>
      <dgm:spPr/>
      <dgm:t>
        <a:bodyPr/>
        <a:lstStyle/>
        <a:p>
          <a:endParaRPr lang="en-US"/>
        </a:p>
      </dgm:t>
    </dgm:pt>
    <dgm:pt modelId="{6337C88B-D04C-46E0-BA45-36A890BAD0AD}" type="sibTrans" cxnId="{E82E369B-D814-46FF-8C3F-1C894D1D89A4}">
      <dgm:prSet/>
      <dgm:spPr/>
      <dgm:t>
        <a:bodyPr/>
        <a:lstStyle/>
        <a:p>
          <a:endParaRPr lang="en-US"/>
        </a:p>
      </dgm:t>
    </dgm:pt>
    <dgm:pt modelId="{F1368F8D-35D4-48B7-83A5-36238FB3C7BC}">
      <dgm:prSet/>
      <dgm:spPr/>
      <dgm:t>
        <a:bodyPr/>
        <a:lstStyle/>
        <a:p>
          <a:r>
            <a:rPr lang="en-US" b="0" i="0" dirty="0">
              <a:latin typeface="+mn-lt"/>
            </a:rPr>
            <a:t>QUESTION</a:t>
          </a:r>
        </a:p>
      </dgm:t>
    </dgm:pt>
    <dgm:pt modelId="{FC6E0507-3739-47C2-9B87-F29C50B6DE6C}" type="parTrans" cxnId="{3A7D39D4-7DF3-4DA1-837E-93C6CC4F2E47}">
      <dgm:prSet/>
      <dgm:spPr/>
      <dgm:t>
        <a:bodyPr/>
        <a:lstStyle/>
        <a:p>
          <a:endParaRPr lang="en-US"/>
        </a:p>
      </dgm:t>
    </dgm:pt>
    <dgm:pt modelId="{541A71D7-F053-4CB0-9819-4CFC9D1B1BB1}" type="sibTrans" cxnId="{3A7D39D4-7DF3-4DA1-837E-93C6CC4F2E47}">
      <dgm:prSet/>
      <dgm:spPr/>
      <dgm:t>
        <a:bodyPr/>
        <a:lstStyle/>
        <a:p>
          <a:endParaRPr lang="en-US"/>
        </a:p>
      </dgm:t>
    </dgm:pt>
    <dgm:pt modelId="{82460C46-D761-43AC-A394-1F1B18EBB177}">
      <dgm:prSet/>
      <dgm:spPr/>
      <dgm:t>
        <a:bodyPr/>
        <a:lstStyle/>
        <a:p>
          <a:r>
            <a:rPr lang="en-US" b="0" i="0">
              <a:latin typeface="+mn-lt"/>
            </a:rPr>
            <a:t>in order to better understand… </a:t>
          </a:r>
        </a:p>
      </dgm:t>
    </dgm:pt>
    <dgm:pt modelId="{79D0244C-2494-4B3F-B3C6-CBE5231F7814}" type="parTrans" cxnId="{B099736C-F88F-4E05-8C55-46617DCF3F69}">
      <dgm:prSet/>
      <dgm:spPr/>
      <dgm:t>
        <a:bodyPr/>
        <a:lstStyle/>
        <a:p>
          <a:endParaRPr lang="en-US"/>
        </a:p>
      </dgm:t>
    </dgm:pt>
    <dgm:pt modelId="{F2A44AC9-7C6B-4FAB-BF97-06E784F474CF}" type="sibTrans" cxnId="{B099736C-F88F-4E05-8C55-46617DCF3F69}">
      <dgm:prSet/>
      <dgm:spPr/>
      <dgm:t>
        <a:bodyPr/>
        <a:lstStyle/>
        <a:p>
          <a:endParaRPr lang="en-US"/>
        </a:p>
      </dgm:t>
    </dgm:pt>
    <dgm:pt modelId="{1BC89AFA-3065-4B26-BEC2-EE10F9B0E647}">
      <dgm:prSet/>
      <dgm:spPr/>
      <dgm:t>
        <a:bodyPr/>
        <a:lstStyle/>
        <a:p>
          <a:r>
            <a:rPr lang="en-US" b="0" i="0" dirty="0">
              <a:latin typeface="+mn-lt"/>
            </a:rPr>
            <a:t>SIGNIFICANCE</a:t>
          </a:r>
        </a:p>
      </dgm:t>
    </dgm:pt>
    <dgm:pt modelId="{A4366700-C100-494E-8871-16F62A3ACB05}" type="parTrans" cxnId="{2DA9AC78-279F-49CD-BE84-BDE28E492B95}">
      <dgm:prSet/>
      <dgm:spPr/>
      <dgm:t>
        <a:bodyPr/>
        <a:lstStyle/>
        <a:p>
          <a:endParaRPr lang="en-US"/>
        </a:p>
      </dgm:t>
    </dgm:pt>
    <dgm:pt modelId="{CDA56FD2-4920-46F9-9F48-1B2D5B409399}" type="sibTrans" cxnId="{2DA9AC78-279F-49CD-BE84-BDE28E492B95}">
      <dgm:prSet/>
      <dgm:spPr/>
      <dgm:t>
        <a:bodyPr/>
        <a:lstStyle/>
        <a:p>
          <a:endParaRPr lang="en-US"/>
        </a:p>
      </dgm:t>
    </dgm:pt>
    <dgm:pt modelId="{89C235A0-9867-9247-89D0-3BE1D58FE3E8}" type="pres">
      <dgm:prSet presAssocID="{28810383-45EE-43D8-B9B0-17D9AA1429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B9AA7E-468B-A24D-BB1E-A539851F06AA}" type="pres">
      <dgm:prSet presAssocID="{FE1D377A-795F-4CD0-A1FC-1797814833C7}" presName="hierRoot1" presStyleCnt="0"/>
      <dgm:spPr/>
    </dgm:pt>
    <dgm:pt modelId="{30B8BA33-ACD7-7145-A8DB-B90CBBBE7C05}" type="pres">
      <dgm:prSet presAssocID="{FE1D377A-795F-4CD0-A1FC-1797814833C7}" presName="composite" presStyleCnt="0"/>
      <dgm:spPr/>
    </dgm:pt>
    <dgm:pt modelId="{D4128FD1-69EC-4A4C-ADAA-9B1064EEB7E6}" type="pres">
      <dgm:prSet presAssocID="{FE1D377A-795F-4CD0-A1FC-1797814833C7}" presName="background" presStyleLbl="node0" presStyleIdx="0" presStyleCnt="3"/>
      <dgm:spPr/>
    </dgm:pt>
    <dgm:pt modelId="{DC2311C5-2BBE-7F44-9C15-AA0C58A88878}" type="pres">
      <dgm:prSet presAssocID="{FE1D377A-795F-4CD0-A1FC-1797814833C7}" presName="text" presStyleLbl="fgAcc0" presStyleIdx="0" presStyleCnt="3">
        <dgm:presLayoutVars>
          <dgm:chPref val="3"/>
        </dgm:presLayoutVars>
      </dgm:prSet>
      <dgm:spPr/>
    </dgm:pt>
    <dgm:pt modelId="{F6907571-A119-1B49-B822-5159251D7592}" type="pres">
      <dgm:prSet presAssocID="{FE1D377A-795F-4CD0-A1FC-1797814833C7}" presName="hierChild2" presStyleCnt="0"/>
      <dgm:spPr/>
    </dgm:pt>
    <dgm:pt modelId="{5469EBA5-11B7-264A-9277-D2476138557A}" type="pres">
      <dgm:prSet presAssocID="{E8F79119-3053-4F0E-969F-12A9FA0E70D0}" presName="Name10" presStyleLbl="parChTrans1D2" presStyleIdx="0" presStyleCnt="3"/>
      <dgm:spPr/>
    </dgm:pt>
    <dgm:pt modelId="{DBAA9C98-7591-9949-A4BB-65C27691EA4C}" type="pres">
      <dgm:prSet presAssocID="{BBC2F74D-1246-4ED8-8BFC-290AE9EB8B51}" presName="hierRoot2" presStyleCnt="0"/>
      <dgm:spPr/>
    </dgm:pt>
    <dgm:pt modelId="{84AAEB61-F147-2F45-BCB4-1D3DB8303443}" type="pres">
      <dgm:prSet presAssocID="{BBC2F74D-1246-4ED8-8BFC-290AE9EB8B51}" presName="composite2" presStyleCnt="0"/>
      <dgm:spPr/>
    </dgm:pt>
    <dgm:pt modelId="{248524EC-0F99-9144-8255-905D89C91F2B}" type="pres">
      <dgm:prSet presAssocID="{BBC2F74D-1246-4ED8-8BFC-290AE9EB8B51}" presName="background2" presStyleLbl="node2" presStyleIdx="0" presStyleCnt="3"/>
      <dgm:spPr/>
    </dgm:pt>
    <dgm:pt modelId="{799936D0-71DC-C24A-BDFF-A54728C51120}" type="pres">
      <dgm:prSet presAssocID="{BBC2F74D-1246-4ED8-8BFC-290AE9EB8B51}" presName="text2" presStyleLbl="fgAcc2" presStyleIdx="0" presStyleCnt="3">
        <dgm:presLayoutVars>
          <dgm:chPref val="3"/>
        </dgm:presLayoutVars>
      </dgm:prSet>
      <dgm:spPr/>
    </dgm:pt>
    <dgm:pt modelId="{99FBC8B0-30CD-B145-8B57-3903AD3BCC3B}" type="pres">
      <dgm:prSet presAssocID="{BBC2F74D-1246-4ED8-8BFC-290AE9EB8B51}" presName="hierChild3" presStyleCnt="0"/>
      <dgm:spPr/>
    </dgm:pt>
    <dgm:pt modelId="{78C65357-9F8A-9347-B39A-BA1A71CFB576}" type="pres">
      <dgm:prSet presAssocID="{20CF0C38-94CA-4363-9F28-21C27CDD233F}" presName="hierRoot1" presStyleCnt="0"/>
      <dgm:spPr/>
    </dgm:pt>
    <dgm:pt modelId="{676CD450-397B-F241-96BE-DB5929AAAD4C}" type="pres">
      <dgm:prSet presAssocID="{20CF0C38-94CA-4363-9F28-21C27CDD233F}" presName="composite" presStyleCnt="0"/>
      <dgm:spPr/>
    </dgm:pt>
    <dgm:pt modelId="{4B8A8EA8-397C-EA4D-9AB3-30DF91D2AC8C}" type="pres">
      <dgm:prSet presAssocID="{20CF0C38-94CA-4363-9F28-21C27CDD233F}" presName="background" presStyleLbl="node0" presStyleIdx="1" presStyleCnt="3"/>
      <dgm:spPr/>
    </dgm:pt>
    <dgm:pt modelId="{E607545F-3CE6-924B-82B5-D37917DA6ABA}" type="pres">
      <dgm:prSet presAssocID="{20CF0C38-94CA-4363-9F28-21C27CDD233F}" presName="text" presStyleLbl="fgAcc0" presStyleIdx="1" presStyleCnt="3">
        <dgm:presLayoutVars>
          <dgm:chPref val="3"/>
        </dgm:presLayoutVars>
      </dgm:prSet>
      <dgm:spPr/>
    </dgm:pt>
    <dgm:pt modelId="{B7990277-D321-AC47-BDC1-3E34EB4D92C0}" type="pres">
      <dgm:prSet presAssocID="{20CF0C38-94CA-4363-9F28-21C27CDD233F}" presName="hierChild2" presStyleCnt="0"/>
      <dgm:spPr/>
    </dgm:pt>
    <dgm:pt modelId="{8DDC9F7B-F0EC-494B-8D44-5DF7B4C53389}" type="pres">
      <dgm:prSet presAssocID="{FC6E0507-3739-47C2-9B87-F29C50B6DE6C}" presName="Name10" presStyleLbl="parChTrans1D2" presStyleIdx="1" presStyleCnt="3"/>
      <dgm:spPr/>
    </dgm:pt>
    <dgm:pt modelId="{33B07458-5D38-104C-BFA0-6FB5342679EC}" type="pres">
      <dgm:prSet presAssocID="{F1368F8D-35D4-48B7-83A5-36238FB3C7BC}" presName="hierRoot2" presStyleCnt="0"/>
      <dgm:spPr/>
    </dgm:pt>
    <dgm:pt modelId="{7266BAA0-7202-E64A-AFEA-56D09D04B61C}" type="pres">
      <dgm:prSet presAssocID="{F1368F8D-35D4-48B7-83A5-36238FB3C7BC}" presName="composite2" presStyleCnt="0"/>
      <dgm:spPr/>
    </dgm:pt>
    <dgm:pt modelId="{C2B52918-D9BD-354A-9DDF-5C61E9F17190}" type="pres">
      <dgm:prSet presAssocID="{F1368F8D-35D4-48B7-83A5-36238FB3C7BC}" presName="background2" presStyleLbl="node2" presStyleIdx="1" presStyleCnt="3"/>
      <dgm:spPr/>
    </dgm:pt>
    <dgm:pt modelId="{553C3284-11D8-304D-9E34-759DC9078C9D}" type="pres">
      <dgm:prSet presAssocID="{F1368F8D-35D4-48B7-83A5-36238FB3C7BC}" presName="text2" presStyleLbl="fgAcc2" presStyleIdx="1" presStyleCnt="3">
        <dgm:presLayoutVars>
          <dgm:chPref val="3"/>
        </dgm:presLayoutVars>
      </dgm:prSet>
      <dgm:spPr/>
    </dgm:pt>
    <dgm:pt modelId="{F37B21D3-4F48-4241-B9F0-127ECEC832B5}" type="pres">
      <dgm:prSet presAssocID="{F1368F8D-35D4-48B7-83A5-36238FB3C7BC}" presName="hierChild3" presStyleCnt="0"/>
      <dgm:spPr/>
    </dgm:pt>
    <dgm:pt modelId="{C88E88A7-19D5-7941-8ACD-42347BC91B51}" type="pres">
      <dgm:prSet presAssocID="{82460C46-D761-43AC-A394-1F1B18EBB177}" presName="hierRoot1" presStyleCnt="0"/>
      <dgm:spPr/>
    </dgm:pt>
    <dgm:pt modelId="{079EC3C8-0BCB-5D44-B910-BFB9E3FD7CC6}" type="pres">
      <dgm:prSet presAssocID="{82460C46-D761-43AC-A394-1F1B18EBB177}" presName="composite" presStyleCnt="0"/>
      <dgm:spPr/>
    </dgm:pt>
    <dgm:pt modelId="{C9D12043-E2D1-C94B-AE94-B4D4D131BAFB}" type="pres">
      <dgm:prSet presAssocID="{82460C46-D761-43AC-A394-1F1B18EBB177}" presName="background" presStyleLbl="node0" presStyleIdx="2" presStyleCnt="3"/>
      <dgm:spPr/>
    </dgm:pt>
    <dgm:pt modelId="{8EF419F5-F0A2-694E-93EE-68103C43EB38}" type="pres">
      <dgm:prSet presAssocID="{82460C46-D761-43AC-A394-1F1B18EBB177}" presName="text" presStyleLbl="fgAcc0" presStyleIdx="2" presStyleCnt="3">
        <dgm:presLayoutVars>
          <dgm:chPref val="3"/>
        </dgm:presLayoutVars>
      </dgm:prSet>
      <dgm:spPr/>
    </dgm:pt>
    <dgm:pt modelId="{92E35F26-8A7D-0649-BB2A-BBAC0093FE58}" type="pres">
      <dgm:prSet presAssocID="{82460C46-D761-43AC-A394-1F1B18EBB177}" presName="hierChild2" presStyleCnt="0"/>
      <dgm:spPr/>
    </dgm:pt>
    <dgm:pt modelId="{5B835B79-C42A-E04B-866F-77BF37DB70E1}" type="pres">
      <dgm:prSet presAssocID="{A4366700-C100-494E-8871-16F62A3ACB05}" presName="Name10" presStyleLbl="parChTrans1D2" presStyleIdx="2" presStyleCnt="3"/>
      <dgm:spPr/>
    </dgm:pt>
    <dgm:pt modelId="{6C21D503-A66F-9243-AE75-A5DFD6461862}" type="pres">
      <dgm:prSet presAssocID="{1BC89AFA-3065-4B26-BEC2-EE10F9B0E647}" presName="hierRoot2" presStyleCnt="0"/>
      <dgm:spPr/>
    </dgm:pt>
    <dgm:pt modelId="{DAF6EE8F-D3CF-F244-AED0-A50FDD217A6B}" type="pres">
      <dgm:prSet presAssocID="{1BC89AFA-3065-4B26-BEC2-EE10F9B0E647}" presName="composite2" presStyleCnt="0"/>
      <dgm:spPr/>
    </dgm:pt>
    <dgm:pt modelId="{746F4CBA-8474-8043-BC97-DA84841009A4}" type="pres">
      <dgm:prSet presAssocID="{1BC89AFA-3065-4B26-BEC2-EE10F9B0E647}" presName="background2" presStyleLbl="node2" presStyleIdx="2" presStyleCnt="3"/>
      <dgm:spPr/>
    </dgm:pt>
    <dgm:pt modelId="{A5A5F85A-DBD5-F349-AA4C-7F80A19A9DE1}" type="pres">
      <dgm:prSet presAssocID="{1BC89AFA-3065-4B26-BEC2-EE10F9B0E647}" presName="text2" presStyleLbl="fgAcc2" presStyleIdx="2" presStyleCnt="3">
        <dgm:presLayoutVars>
          <dgm:chPref val="3"/>
        </dgm:presLayoutVars>
      </dgm:prSet>
      <dgm:spPr/>
    </dgm:pt>
    <dgm:pt modelId="{38C33410-1EC5-2046-B11B-889B3095872C}" type="pres">
      <dgm:prSet presAssocID="{1BC89AFA-3065-4B26-BEC2-EE10F9B0E647}" presName="hierChild3" presStyleCnt="0"/>
      <dgm:spPr/>
    </dgm:pt>
  </dgm:ptLst>
  <dgm:cxnLst>
    <dgm:cxn modelId="{7CC75004-B99B-C246-B53A-48BB0ACBBCA8}" type="presOf" srcId="{FC6E0507-3739-47C2-9B87-F29C50B6DE6C}" destId="{8DDC9F7B-F0EC-494B-8D44-5DF7B4C53389}" srcOrd="0" destOrd="0" presId="urn:microsoft.com/office/officeart/2005/8/layout/hierarchy1"/>
    <dgm:cxn modelId="{86A0DA0F-5CF8-C849-AC6F-75BF8902D892}" type="presOf" srcId="{82460C46-D761-43AC-A394-1F1B18EBB177}" destId="{8EF419F5-F0A2-694E-93EE-68103C43EB38}" srcOrd="0" destOrd="0" presId="urn:microsoft.com/office/officeart/2005/8/layout/hierarchy1"/>
    <dgm:cxn modelId="{9D724D11-A467-CF4A-8ABC-B9DDA503ED76}" type="presOf" srcId="{FE1D377A-795F-4CD0-A1FC-1797814833C7}" destId="{DC2311C5-2BBE-7F44-9C15-AA0C58A88878}" srcOrd="0" destOrd="0" presId="urn:microsoft.com/office/officeart/2005/8/layout/hierarchy1"/>
    <dgm:cxn modelId="{46B7461D-A864-4321-AD16-24367ED08533}" srcId="{28810383-45EE-43D8-B9B0-17D9AA1429B9}" destId="{FE1D377A-795F-4CD0-A1FC-1797814833C7}" srcOrd="0" destOrd="0" parTransId="{788F7C09-5538-4DFB-8CD1-5ED703BFAD0D}" sibTransId="{5BD869CD-7C34-4856-8262-F9DF0F96D25E}"/>
    <dgm:cxn modelId="{CB3F2362-7831-DB4D-9301-49FCF4D81F1E}" type="presOf" srcId="{A4366700-C100-494E-8871-16F62A3ACB05}" destId="{5B835B79-C42A-E04B-866F-77BF37DB70E1}" srcOrd="0" destOrd="0" presId="urn:microsoft.com/office/officeart/2005/8/layout/hierarchy1"/>
    <dgm:cxn modelId="{B099736C-F88F-4E05-8C55-46617DCF3F69}" srcId="{28810383-45EE-43D8-B9B0-17D9AA1429B9}" destId="{82460C46-D761-43AC-A394-1F1B18EBB177}" srcOrd="2" destOrd="0" parTransId="{79D0244C-2494-4B3F-B3C6-CBE5231F7814}" sibTransId="{F2A44AC9-7C6B-4FAB-BF97-06E784F474CF}"/>
    <dgm:cxn modelId="{2DA9AC78-279F-49CD-BE84-BDE28E492B95}" srcId="{82460C46-D761-43AC-A394-1F1B18EBB177}" destId="{1BC89AFA-3065-4B26-BEC2-EE10F9B0E647}" srcOrd="0" destOrd="0" parTransId="{A4366700-C100-494E-8871-16F62A3ACB05}" sibTransId="{CDA56FD2-4920-46F9-9F48-1B2D5B409399}"/>
    <dgm:cxn modelId="{2BF5E783-F296-CE44-B4FC-9C64DBF0AF51}" type="presOf" srcId="{20CF0C38-94CA-4363-9F28-21C27CDD233F}" destId="{E607545F-3CE6-924B-82B5-D37917DA6ABA}" srcOrd="0" destOrd="0" presId="urn:microsoft.com/office/officeart/2005/8/layout/hierarchy1"/>
    <dgm:cxn modelId="{E82E369B-D814-46FF-8C3F-1C894D1D89A4}" srcId="{28810383-45EE-43D8-B9B0-17D9AA1429B9}" destId="{20CF0C38-94CA-4363-9F28-21C27CDD233F}" srcOrd="1" destOrd="0" parTransId="{2C76939B-2740-4615-A8A7-37A7CF597359}" sibTransId="{6337C88B-D04C-46E0-BA45-36A890BAD0AD}"/>
    <dgm:cxn modelId="{B16E6CA5-5244-4557-B0FB-4C652B85F043}" srcId="{FE1D377A-795F-4CD0-A1FC-1797814833C7}" destId="{BBC2F74D-1246-4ED8-8BFC-290AE9EB8B51}" srcOrd="0" destOrd="0" parTransId="{E8F79119-3053-4F0E-969F-12A9FA0E70D0}" sibTransId="{BEE1AA97-E439-4DF9-BC8B-56EC4073F1DE}"/>
    <dgm:cxn modelId="{86BAFCB6-29B4-8643-8CDA-C2A91F77AD06}" type="presOf" srcId="{E8F79119-3053-4F0E-969F-12A9FA0E70D0}" destId="{5469EBA5-11B7-264A-9277-D2476138557A}" srcOrd="0" destOrd="0" presId="urn:microsoft.com/office/officeart/2005/8/layout/hierarchy1"/>
    <dgm:cxn modelId="{A008FCBA-3F3C-BA44-A1ED-2C7737141E30}" type="presOf" srcId="{BBC2F74D-1246-4ED8-8BFC-290AE9EB8B51}" destId="{799936D0-71DC-C24A-BDFF-A54728C51120}" srcOrd="0" destOrd="0" presId="urn:microsoft.com/office/officeart/2005/8/layout/hierarchy1"/>
    <dgm:cxn modelId="{DC7C67CA-64B5-8C4F-9971-4B28CB2AC56F}" type="presOf" srcId="{28810383-45EE-43D8-B9B0-17D9AA1429B9}" destId="{89C235A0-9867-9247-89D0-3BE1D58FE3E8}" srcOrd="0" destOrd="0" presId="urn:microsoft.com/office/officeart/2005/8/layout/hierarchy1"/>
    <dgm:cxn modelId="{3A7D39D4-7DF3-4DA1-837E-93C6CC4F2E47}" srcId="{20CF0C38-94CA-4363-9F28-21C27CDD233F}" destId="{F1368F8D-35D4-48B7-83A5-36238FB3C7BC}" srcOrd="0" destOrd="0" parTransId="{FC6E0507-3739-47C2-9B87-F29C50B6DE6C}" sibTransId="{541A71D7-F053-4CB0-9819-4CFC9D1B1BB1}"/>
    <dgm:cxn modelId="{75ED70D6-9C3F-594A-A2D9-5D4EA076C91C}" type="presOf" srcId="{1BC89AFA-3065-4B26-BEC2-EE10F9B0E647}" destId="{A5A5F85A-DBD5-F349-AA4C-7F80A19A9DE1}" srcOrd="0" destOrd="0" presId="urn:microsoft.com/office/officeart/2005/8/layout/hierarchy1"/>
    <dgm:cxn modelId="{65C4E5ED-511C-8546-B47E-F3DFB7BB66F1}" type="presOf" srcId="{F1368F8D-35D4-48B7-83A5-36238FB3C7BC}" destId="{553C3284-11D8-304D-9E34-759DC9078C9D}" srcOrd="0" destOrd="0" presId="urn:microsoft.com/office/officeart/2005/8/layout/hierarchy1"/>
    <dgm:cxn modelId="{C1C8D2BE-8F4C-1847-8923-FE9C188BA008}" type="presParOf" srcId="{89C235A0-9867-9247-89D0-3BE1D58FE3E8}" destId="{86B9AA7E-468B-A24D-BB1E-A539851F06AA}" srcOrd="0" destOrd="0" presId="urn:microsoft.com/office/officeart/2005/8/layout/hierarchy1"/>
    <dgm:cxn modelId="{D80E35CF-58D8-8C47-9C86-C2705FF2BC08}" type="presParOf" srcId="{86B9AA7E-468B-A24D-BB1E-A539851F06AA}" destId="{30B8BA33-ACD7-7145-A8DB-B90CBBBE7C05}" srcOrd="0" destOrd="0" presId="urn:microsoft.com/office/officeart/2005/8/layout/hierarchy1"/>
    <dgm:cxn modelId="{25FF4661-505A-C74D-BE4B-71E643474A9D}" type="presParOf" srcId="{30B8BA33-ACD7-7145-A8DB-B90CBBBE7C05}" destId="{D4128FD1-69EC-4A4C-ADAA-9B1064EEB7E6}" srcOrd="0" destOrd="0" presId="urn:microsoft.com/office/officeart/2005/8/layout/hierarchy1"/>
    <dgm:cxn modelId="{758533BE-C59F-7448-8D84-01CF88C04490}" type="presParOf" srcId="{30B8BA33-ACD7-7145-A8DB-B90CBBBE7C05}" destId="{DC2311C5-2BBE-7F44-9C15-AA0C58A88878}" srcOrd="1" destOrd="0" presId="urn:microsoft.com/office/officeart/2005/8/layout/hierarchy1"/>
    <dgm:cxn modelId="{99CA7A51-4DFF-7C4E-A2CB-B0E37B607D43}" type="presParOf" srcId="{86B9AA7E-468B-A24D-BB1E-A539851F06AA}" destId="{F6907571-A119-1B49-B822-5159251D7592}" srcOrd="1" destOrd="0" presId="urn:microsoft.com/office/officeart/2005/8/layout/hierarchy1"/>
    <dgm:cxn modelId="{712F3C84-00A8-794C-9E05-156B8ECCAB6B}" type="presParOf" srcId="{F6907571-A119-1B49-B822-5159251D7592}" destId="{5469EBA5-11B7-264A-9277-D2476138557A}" srcOrd="0" destOrd="0" presId="urn:microsoft.com/office/officeart/2005/8/layout/hierarchy1"/>
    <dgm:cxn modelId="{0A2ADF70-197B-294A-9A78-D7695B2C6C7C}" type="presParOf" srcId="{F6907571-A119-1B49-B822-5159251D7592}" destId="{DBAA9C98-7591-9949-A4BB-65C27691EA4C}" srcOrd="1" destOrd="0" presId="urn:microsoft.com/office/officeart/2005/8/layout/hierarchy1"/>
    <dgm:cxn modelId="{9396D5FA-3EF7-9F46-9479-94B93E49DDFF}" type="presParOf" srcId="{DBAA9C98-7591-9949-A4BB-65C27691EA4C}" destId="{84AAEB61-F147-2F45-BCB4-1D3DB8303443}" srcOrd="0" destOrd="0" presId="urn:microsoft.com/office/officeart/2005/8/layout/hierarchy1"/>
    <dgm:cxn modelId="{CCFEB6EB-A109-F646-8924-AA482FBC11B2}" type="presParOf" srcId="{84AAEB61-F147-2F45-BCB4-1D3DB8303443}" destId="{248524EC-0F99-9144-8255-905D89C91F2B}" srcOrd="0" destOrd="0" presId="urn:microsoft.com/office/officeart/2005/8/layout/hierarchy1"/>
    <dgm:cxn modelId="{8D8DEF1D-58CA-4448-84EB-DF68D175514B}" type="presParOf" srcId="{84AAEB61-F147-2F45-BCB4-1D3DB8303443}" destId="{799936D0-71DC-C24A-BDFF-A54728C51120}" srcOrd="1" destOrd="0" presId="urn:microsoft.com/office/officeart/2005/8/layout/hierarchy1"/>
    <dgm:cxn modelId="{80C6EBDF-C276-6040-A52B-CEED1747A383}" type="presParOf" srcId="{DBAA9C98-7591-9949-A4BB-65C27691EA4C}" destId="{99FBC8B0-30CD-B145-8B57-3903AD3BCC3B}" srcOrd="1" destOrd="0" presId="urn:microsoft.com/office/officeart/2005/8/layout/hierarchy1"/>
    <dgm:cxn modelId="{0A7C731A-F9F4-8A47-A482-9702DF511C72}" type="presParOf" srcId="{89C235A0-9867-9247-89D0-3BE1D58FE3E8}" destId="{78C65357-9F8A-9347-B39A-BA1A71CFB576}" srcOrd="1" destOrd="0" presId="urn:microsoft.com/office/officeart/2005/8/layout/hierarchy1"/>
    <dgm:cxn modelId="{D18DDC25-15BB-DC4E-AB3E-87AF6350654F}" type="presParOf" srcId="{78C65357-9F8A-9347-B39A-BA1A71CFB576}" destId="{676CD450-397B-F241-96BE-DB5929AAAD4C}" srcOrd="0" destOrd="0" presId="urn:microsoft.com/office/officeart/2005/8/layout/hierarchy1"/>
    <dgm:cxn modelId="{5897740D-DD50-D34C-9F95-787AC89CF160}" type="presParOf" srcId="{676CD450-397B-F241-96BE-DB5929AAAD4C}" destId="{4B8A8EA8-397C-EA4D-9AB3-30DF91D2AC8C}" srcOrd="0" destOrd="0" presId="urn:microsoft.com/office/officeart/2005/8/layout/hierarchy1"/>
    <dgm:cxn modelId="{566030EB-391D-C84D-AF73-8AFA21935B9B}" type="presParOf" srcId="{676CD450-397B-F241-96BE-DB5929AAAD4C}" destId="{E607545F-3CE6-924B-82B5-D37917DA6ABA}" srcOrd="1" destOrd="0" presId="urn:microsoft.com/office/officeart/2005/8/layout/hierarchy1"/>
    <dgm:cxn modelId="{57AB0D83-F6F9-0149-8079-F040F92725A1}" type="presParOf" srcId="{78C65357-9F8A-9347-B39A-BA1A71CFB576}" destId="{B7990277-D321-AC47-BDC1-3E34EB4D92C0}" srcOrd="1" destOrd="0" presId="urn:microsoft.com/office/officeart/2005/8/layout/hierarchy1"/>
    <dgm:cxn modelId="{5B67146F-585C-9144-9E8D-4E1C61370746}" type="presParOf" srcId="{B7990277-D321-AC47-BDC1-3E34EB4D92C0}" destId="{8DDC9F7B-F0EC-494B-8D44-5DF7B4C53389}" srcOrd="0" destOrd="0" presId="urn:microsoft.com/office/officeart/2005/8/layout/hierarchy1"/>
    <dgm:cxn modelId="{230DE734-7147-D94A-BA5C-1B2856E83182}" type="presParOf" srcId="{B7990277-D321-AC47-BDC1-3E34EB4D92C0}" destId="{33B07458-5D38-104C-BFA0-6FB5342679EC}" srcOrd="1" destOrd="0" presId="urn:microsoft.com/office/officeart/2005/8/layout/hierarchy1"/>
    <dgm:cxn modelId="{9CD92D09-11DE-694F-AEFF-014A7C23E43A}" type="presParOf" srcId="{33B07458-5D38-104C-BFA0-6FB5342679EC}" destId="{7266BAA0-7202-E64A-AFEA-56D09D04B61C}" srcOrd="0" destOrd="0" presId="urn:microsoft.com/office/officeart/2005/8/layout/hierarchy1"/>
    <dgm:cxn modelId="{F5B76FDF-1A09-B649-B464-AFB3010EFB7A}" type="presParOf" srcId="{7266BAA0-7202-E64A-AFEA-56D09D04B61C}" destId="{C2B52918-D9BD-354A-9DDF-5C61E9F17190}" srcOrd="0" destOrd="0" presId="urn:microsoft.com/office/officeart/2005/8/layout/hierarchy1"/>
    <dgm:cxn modelId="{23F38D6E-7CDE-5E48-A7E0-2BCDAC9E3107}" type="presParOf" srcId="{7266BAA0-7202-E64A-AFEA-56D09D04B61C}" destId="{553C3284-11D8-304D-9E34-759DC9078C9D}" srcOrd="1" destOrd="0" presId="urn:microsoft.com/office/officeart/2005/8/layout/hierarchy1"/>
    <dgm:cxn modelId="{9DD189D2-DBA0-0747-BEAB-6A8F52AFD7C4}" type="presParOf" srcId="{33B07458-5D38-104C-BFA0-6FB5342679EC}" destId="{F37B21D3-4F48-4241-B9F0-127ECEC832B5}" srcOrd="1" destOrd="0" presId="urn:microsoft.com/office/officeart/2005/8/layout/hierarchy1"/>
    <dgm:cxn modelId="{7FD1533B-EBA8-2242-9B83-267B63FED804}" type="presParOf" srcId="{89C235A0-9867-9247-89D0-3BE1D58FE3E8}" destId="{C88E88A7-19D5-7941-8ACD-42347BC91B51}" srcOrd="2" destOrd="0" presId="urn:microsoft.com/office/officeart/2005/8/layout/hierarchy1"/>
    <dgm:cxn modelId="{3A2D1B20-C25C-2540-B0B0-6A8B97F286DB}" type="presParOf" srcId="{C88E88A7-19D5-7941-8ACD-42347BC91B51}" destId="{079EC3C8-0BCB-5D44-B910-BFB9E3FD7CC6}" srcOrd="0" destOrd="0" presId="urn:microsoft.com/office/officeart/2005/8/layout/hierarchy1"/>
    <dgm:cxn modelId="{4371A39E-49EE-FD4F-85CC-C74E5D2B42B7}" type="presParOf" srcId="{079EC3C8-0BCB-5D44-B910-BFB9E3FD7CC6}" destId="{C9D12043-E2D1-C94B-AE94-B4D4D131BAFB}" srcOrd="0" destOrd="0" presId="urn:microsoft.com/office/officeart/2005/8/layout/hierarchy1"/>
    <dgm:cxn modelId="{1066E7AD-CE0C-9441-AF96-5196F24DEEC2}" type="presParOf" srcId="{079EC3C8-0BCB-5D44-B910-BFB9E3FD7CC6}" destId="{8EF419F5-F0A2-694E-93EE-68103C43EB38}" srcOrd="1" destOrd="0" presId="urn:microsoft.com/office/officeart/2005/8/layout/hierarchy1"/>
    <dgm:cxn modelId="{C021ED96-2C34-BD4D-9E1B-C02D03B6B66A}" type="presParOf" srcId="{C88E88A7-19D5-7941-8ACD-42347BC91B51}" destId="{92E35F26-8A7D-0649-BB2A-BBAC0093FE58}" srcOrd="1" destOrd="0" presId="urn:microsoft.com/office/officeart/2005/8/layout/hierarchy1"/>
    <dgm:cxn modelId="{BA696086-72C4-3341-B87F-94E2A2023899}" type="presParOf" srcId="{92E35F26-8A7D-0649-BB2A-BBAC0093FE58}" destId="{5B835B79-C42A-E04B-866F-77BF37DB70E1}" srcOrd="0" destOrd="0" presId="urn:microsoft.com/office/officeart/2005/8/layout/hierarchy1"/>
    <dgm:cxn modelId="{009CE86C-2831-E048-8755-76026502E5B3}" type="presParOf" srcId="{92E35F26-8A7D-0649-BB2A-BBAC0093FE58}" destId="{6C21D503-A66F-9243-AE75-A5DFD6461862}" srcOrd="1" destOrd="0" presId="urn:microsoft.com/office/officeart/2005/8/layout/hierarchy1"/>
    <dgm:cxn modelId="{4721A372-0B79-6948-BD15-E1D7C3D612D1}" type="presParOf" srcId="{6C21D503-A66F-9243-AE75-A5DFD6461862}" destId="{DAF6EE8F-D3CF-F244-AED0-A50FDD217A6B}" srcOrd="0" destOrd="0" presId="urn:microsoft.com/office/officeart/2005/8/layout/hierarchy1"/>
    <dgm:cxn modelId="{7843197C-0F33-F149-AF27-DFC1CEED3012}" type="presParOf" srcId="{DAF6EE8F-D3CF-F244-AED0-A50FDD217A6B}" destId="{746F4CBA-8474-8043-BC97-DA84841009A4}" srcOrd="0" destOrd="0" presId="urn:microsoft.com/office/officeart/2005/8/layout/hierarchy1"/>
    <dgm:cxn modelId="{9F25B50D-7BC1-2F4B-BE03-FFD3FFCD15B8}" type="presParOf" srcId="{DAF6EE8F-D3CF-F244-AED0-A50FDD217A6B}" destId="{A5A5F85A-DBD5-F349-AA4C-7F80A19A9DE1}" srcOrd="1" destOrd="0" presId="urn:microsoft.com/office/officeart/2005/8/layout/hierarchy1"/>
    <dgm:cxn modelId="{874A506F-1572-C942-A097-5BEFCB1C9016}" type="presParOf" srcId="{6C21D503-A66F-9243-AE75-A5DFD6461862}" destId="{38C33410-1EC5-2046-B11B-889B309587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7B6D4F-DAC5-B244-A7FE-EF2FEE98A7E9}" type="doc">
      <dgm:prSet loTypeId="urn:microsoft.com/office/officeart/2005/8/layout/chevron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FF19BFB-3975-8E48-976A-B671A95ECC75}">
      <dgm:prSet/>
      <dgm:spPr/>
      <dgm:t>
        <a:bodyPr/>
        <a:lstStyle/>
        <a:p>
          <a:r>
            <a:rPr lang="en-US"/>
            <a:t>Topic</a:t>
          </a:r>
          <a:endParaRPr lang="en-US" dirty="0"/>
        </a:p>
      </dgm:t>
    </dgm:pt>
    <dgm:pt modelId="{63B606EA-E64B-AD43-B0BE-A7734DD26909}" type="parTrans" cxnId="{E9A4F1A2-93CC-474A-869B-7F2F504720E1}">
      <dgm:prSet/>
      <dgm:spPr/>
      <dgm:t>
        <a:bodyPr/>
        <a:lstStyle/>
        <a:p>
          <a:endParaRPr lang="en-US"/>
        </a:p>
      </dgm:t>
    </dgm:pt>
    <dgm:pt modelId="{EADBA8DC-3317-0F4A-8C73-C359F110F041}" type="sibTrans" cxnId="{E9A4F1A2-93CC-474A-869B-7F2F504720E1}">
      <dgm:prSet/>
      <dgm:spPr/>
      <dgm:t>
        <a:bodyPr/>
        <a:lstStyle/>
        <a:p>
          <a:endParaRPr lang="en-US"/>
        </a:p>
      </dgm:t>
    </dgm:pt>
    <dgm:pt modelId="{2672645C-1839-6541-B9EA-0D4209AE0382}">
      <dgm:prSet/>
      <dgm:spPr/>
      <dgm:t>
        <a:bodyPr/>
        <a:lstStyle/>
        <a:p>
          <a:r>
            <a:rPr lang="en-US"/>
            <a:t>Mechanisms of sexual assault labelling </a:t>
          </a:r>
        </a:p>
      </dgm:t>
    </dgm:pt>
    <dgm:pt modelId="{45CE6C98-1B0E-404D-A28B-67A0088F5020}" type="parTrans" cxnId="{4AAD06B5-E586-CB42-8B88-88868ACD759D}">
      <dgm:prSet/>
      <dgm:spPr/>
      <dgm:t>
        <a:bodyPr/>
        <a:lstStyle/>
        <a:p>
          <a:endParaRPr lang="en-US"/>
        </a:p>
      </dgm:t>
    </dgm:pt>
    <dgm:pt modelId="{D8D76168-600B-CC46-88FB-1C322BCFFC73}" type="sibTrans" cxnId="{4AAD06B5-E586-CB42-8B88-88868ACD759D}">
      <dgm:prSet/>
      <dgm:spPr/>
      <dgm:t>
        <a:bodyPr/>
        <a:lstStyle/>
        <a:p>
          <a:endParaRPr lang="en-US"/>
        </a:p>
      </dgm:t>
    </dgm:pt>
    <dgm:pt modelId="{DFFA0510-CB21-634E-9E88-B32BBCE40948}">
      <dgm:prSet/>
      <dgm:spPr/>
      <dgm:t>
        <a:bodyPr/>
        <a:lstStyle/>
        <a:p>
          <a:r>
            <a:rPr lang="en-US"/>
            <a:t>Question</a:t>
          </a:r>
          <a:endParaRPr lang="en-US" dirty="0"/>
        </a:p>
      </dgm:t>
    </dgm:pt>
    <dgm:pt modelId="{07BC2B97-C8D2-1A46-BC39-6887ECEA62F0}" type="parTrans" cxnId="{D47EEFE1-C8B6-8F47-BECF-80FF916C43D1}">
      <dgm:prSet/>
      <dgm:spPr/>
      <dgm:t>
        <a:bodyPr/>
        <a:lstStyle/>
        <a:p>
          <a:endParaRPr lang="en-US"/>
        </a:p>
      </dgm:t>
    </dgm:pt>
    <dgm:pt modelId="{359E1195-8E7C-214F-944A-640106DFE2F7}" type="sibTrans" cxnId="{D47EEFE1-C8B6-8F47-BECF-80FF916C43D1}">
      <dgm:prSet/>
      <dgm:spPr/>
      <dgm:t>
        <a:bodyPr/>
        <a:lstStyle/>
        <a:p>
          <a:endParaRPr lang="en-US"/>
        </a:p>
      </dgm:t>
    </dgm:pt>
    <dgm:pt modelId="{BA0C6F4A-4B5E-214D-80F7-77090A96A4BE}">
      <dgm:prSet/>
      <dgm:spPr/>
      <dgm:t>
        <a:bodyPr/>
        <a:lstStyle/>
        <a:p>
          <a:r>
            <a:rPr lang="en-US"/>
            <a:t>How different strategies for labelling sexual assault events affect emotional and relational outcomes</a:t>
          </a:r>
        </a:p>
      </dgm:t>
    </dgm:pt>
    <dgm:pt modelId="{DC60C629-A395-EB46-A82E-DCAD066A80B0}" type="parTrans" cxnId="{02FE8420-3D19-E445-A9CA-8BBC555243A3}">
      <dgm:prSet/>
      <dgm:spPr/>
      <dgm:t>
        <a:bodyPr/>
        <a:lstStyle/>
        <a:p>
          <a:endParaRPr lang="en-US"/>
        </a:p>
      </dgm:t>
    </dgm:pt>
    <dgm:pt modelId="{8E9DF276-2315-D140-8F66-D5666F833F5D}" type="sibTrans" cxnId="{02FE8420-3D19-E445-A9CA-8BBC555243A3}">
      <dgm:prSet/>
      <dgm:spPr/>
      <dgm:t>
        <a:bodyPr/>
        <a:lstStyle/>
        <a:p>
          <a:endParaRPr lang="en-US"/>
        </a:p>
      </dgm:t>
    </dgm:pt>
    <dgm:pt modelId="{A90FF666-3360-1348-995E-D5200681ED63}">
      <dgm:prSet/>
      <dgm:spPr/>
      <dgm:t>
        <a:bodyPr/>
        <a:lstStyle/>
        <a:p>
          <a:r>
            <a:rPr lang="en-US"/>
            <a:t>Significance</a:t>
          </a:r>
          <a:endParaRPr lang="en-US" dirty="0"/>
        </a:p>
      </dgm:t>
    </dgm:pt>
    <dgm:pt modelId="{73564D07-B463-6244-A06B-391BB30D84FE}" type="parTrans" cxnId="{8C8A1EA7-5DC2-1041-A5D4-4A10116E1311}">
      <dgm:prSet/>
      <dgm:spPr/>
      <dgm:t>
        <a:bodyPr/>
        <a:lstStyle/>
        <a:p>
          <a:endParaRPr lang="en-US"/>
        </a:p>
      </dgm:t>
    </dgm:pt>
    <dgm:pt modelId="{0B8A6A0E-A982-9D45-8244-49EAE63C95E4}" type="sibTrans" cxnId="{8C8A1EA7-5DC2-1041-A5D4-4A10116E1311}">
      <dgm:prSet/>
      <dgm:spPr/>
      <dgm:t>
        <a:bodyPr/>
        <a:lstStyle/>
        <a:p>
          <a:endParaRPr lang="en-US"/>
        </a:p>
      </dgm:t>
    </dgm:pt>
    <dgm:pt modelId="{0E26104C-5288-9041-8AD1-F773F1C2F4F1}">
      <dgm:prSet/>
      <dgm:spPr/>
      <dgm:t>
        <a:bodyPr/>
        <a:lstStyle/>
        <a:p>
          <a:r>
            <a:rPr lang="en-US" dirty="0"/>
            <a:t>why many women who have experienced non-consensual sexual encounters do not label them as sexual assault</a:t>
          </a:r>
        </a:p>
      </dgm:t>
    </dgm:pt>
    <dgm:pt modelId="{8FD607DD-44A8-0946-AE0F-13B597697871}" type="parTrans" cxnId="{AC32505F-03A2-024D-8391-162E8FFB40AF}">
      <dgm:prSet/>
      <dgm:spPr/>
      <dgm:t>
        <a:bodyPr/>
        <a:lstStyle/>
        <a:p>
          <a:endParaRPr lang="en-US"/>
        </a:p>
      </dgm:t>
    </dgm:pt>
    <dgm:pt modelId="{07E71B23-631F-7944-AE78-3B5C3C41A5D6}" type="sibTrans" cxnId="{AC32505F-03A2-024D-8391-162E8FFB40AF}">
      <dgm:prSet/>
      <dgm:spPr/>
      <dgm:t>
        <a:bodyPr/>
        <a:lstStyle/>
        <a:p>
          <a:endParaRPr lang="en-US"/>
        </a:p>
      </dgm:t>
    </dgm:pt>
    <dgm:pt modelId="{D8A65A3C-F2D1-3746-A9BD-D9C6510529A8}" type="pres">
      <dgm:prSet presAssocID="{427B6D4F-DAC5-B244-A7FE-EF2FEE98A7E9}" presName="linearFlow" presStyleCnt="0">
        <dgm:presLayoutVars>
          <dgm:dir/>
          <dgm:animLvl val="lvl"/>
          <dgm:resizeHandles val="exact"/>
        </dgm:presLayoutVars>
      </dgm:prSet>
      <dgm:spPr/>
    </dgm:pt>
    <dgm:pt modelId="{77222FD5-9CF4-BA41-B32A-E093DF88C1CC}" type="pres">
      <dgm:prSet presAssocID="{6FF19BFB-3975-8E48-976A-B671A95ECC75}" presName="composite" presStyleCnt="0"/>
      <dgm:spPr/>
    </dgm:pt>
    <dgm:pt modelId="{889014BB-1B66-044B-92BA-EF7AC25DE1F5}" type="pres">
      <dgm:prSet presAssocID="{6FF19BFB-3975-8E48-976A-B671A95ECC7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EDF46D7-9C0A-C74D-A752-739FA7E989C5}" type="pres">
      <dgm:prSet presAssocID="{6FF19BFB-3975-8E48-976A-B671A95ECC75}" presName="descendantText" presStyleLbl="alignAcc1" presStyleIdx="0" presStyleCnt="3">
        <dgm:presLayoutVars>
          <dgm:bulletEnabled val="1"/>
        </dgm:presLayoutVars>
      </dgm:prSet>
      <dgm:spPr/>
    </dgm:pt>
    <dgm:pt modelId="{6587C3ED-4438-674D-94B5-5F9E23FDD62C}" type="pres">
      <dgm:prSet presAssocID="{EADBA8DC-3317-0F4A-8C73-C359F110F041}" presName="sp" presStyleCnt="0"/>
      <dgm:spPr/>
    </dgm:pt>
    <dgm:pt modelId="{63FA5A95-1FAB-5248-AF2A-44E20B9CAAC2}" type="pres">
      <dgm:prSet presAssocID="{DFFA0510-CB21-634E-9E88-B32BBCE40948}" presName="composite" presStyleCnt="0"/>
      <dgm:spPr/>
    </dgm:pt>
    <dgm:pt modelId="{C061C4D4-C560-5B45-AF74-0319D77F2E6D}" type="pres">
      <dgm:prSet presAssocID="{DFFA0510-CB21-634E-9E88-B32BBCE4094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2260A8-D2D6-A74B-9C1E-E642D8F2ABE4}" type="pres">
      <dgm:prSet presAssocID="{DFFA0510-CB21-634E-9E88-B32BBCE40948}" presName="descendantText" presStyleLbl="alignAcc1" presStyleIdx="1" presStyleCnt="3">
        <dgm:presLayoutVars>
          <dgm:bulletEnabled val="1"/>
        </dgm:presLayoutVars>
      </dgm:prSet>
      <dgm:spPr/>
    </dgm:pt>
    <dgm:pt modelId="{46684DF3-7D8C-BE45-87FA-68856BA74C40}" type="pres">
      <dgm:prSet presAssocID="{359E1195-8E7C-214F-944A-640106DFE2F7}" presName="sp" presStyleCnt="0"/>
      <dgm:spPr/>
    </dgm:pt>
    <dgm:pt modelId="{8D26F910-4C0F-E14B-9752-1CC7B9198FAB}" type="pres">
      <dgm:prSet presAssocID="{A90FF666-3360-1348-995E-D5200681ED63}" presName="composite" presStyleCnt="0"/>
      <dgm:spPr/>
    </dgm:pt>
    <dgm:pt modelId="{0D153E6A-1CFE-A14C-BCB3-D1F1BFAA56A2}" type="pres">
      <dgm:prSet presAssocID="{A90FF666-3360-1348-995E-D5200681ED6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6664320-5342-2E41-84A1-D214FB517A61}" type="pres">
      <dgm:prSet presAssocID="{A90FF666-3360-1348-995E-D5200681ED6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06C0D03-4474-A643-85E9-53650C39AE61}" type="presOf" srcId="{6FF19BFB-3975-8E48-976A-B671A95ECC75}" destId="{889014BB-1B66-044B-92BA-EF7AC25DE1F5}" srcOrd="0" destOrd="0" presId="urn:microsoft.com/office/officeart/2005/8/layout/chevron2"/>
    <dgm:cxn modelId="{1921430A-F652-724B-B67E-5972B7853C84}" type="presOf" srcId="{A90FF666-3360-1348-995E-D5200681ED63}" destId="{0D153E6A-1CFE-A14C-BCB3-D1F1BFAA56A2}" srcOrd="0" destOrd="0" presId="urn:microsoft.com/office/officeart/2005/8/layout/chevron2"/>
    <dgm:cxn modelId="{54EBF30F-D529-3149-8AF0-064341E17413}" type="presOf" srcId="{0E26104C-5288-9041-8AD1-F773F1C2F4F1}" destId="{B6664320-5342-2E41-84A1-D214FB517A61}" srcOrd="0" destOrd="0" presId="urn:microsoft.com/office/officeart/2005/8/layout/chevron2"/>
    <dgm:cxn modelId="{02FE8420-3D19-E445-A9CA-8BBC555243A3}" srcId="{DFFA0510-CB21-634E-9E88-B32BBCE40948}" destId="{BA0C6F4A-4B5E-214D-80F7-77090A96A4BE}" srcOrd="0" destOrd="0" parTransId="{DC60C629-A395-EB46-A82E-DCAD066A80B0}" sibTransId="{8E9DF276-2315-D140-8F66-D5666F833F5D}"/>
    <dgm:cxn modelId="{AC32505F-03A2-024D-8391-162E8FFB40AF}" srcId="{A90FF666-3360-1348-995E-D5200681ED63}" destId="{0E26104C-5288-9041-8AD1-F773F1C2F4F1}" srcOrd="0" destOrd="0" parTransId="{8FD607DD-44A8-0946-AE0F-13B597697871}" sibTransId="{07E71B23-631F-7944-AE78-3B5C3C41A5D6}"/>
    <dgm:cxn modelId="{C48B1E79-ADA5-3944-8526-C977493D4C1B}" type="presOf" srcId="{2672645C-1839-6541-B9EA-0D4209AE0382}" destId="{DEDF46D7-9C0A-C74D-A752-739FA7E989C5}" srcOrd="0" destOrd="0" presId="urn:microsoft.com/office/officeart/2005/8/layout/chevron2"/>
    <dgm:cxn modelId="{E9A4F1A2-93CC-474A-869B-7F2F504720E1}" srcId="{427B6D4F-DAC5-B244-A7FE-EF2FEE98A7E9}" destId="{6FF19BFB-3975-8E48-976A-B671A95ECC75}" srcOrd="0" destOrd="0" parTransId="{63B606EA-E64B-AD43-B0BE-A7734DD26909}" sibTransId="{EADBA8DC-3317-0F4A-8C73-C359F110F041}"/>
    <dgm:cxn modelId="{8C8A1EA7-5DC2-1041-A5D4-4A10116E1311}" srcId="{427B6D4F-DAC5-B244-A7FE-EF2FEE98A7E9}" destId="{A90FF666-3360-1348-995E-D5200681ED63}" srcOrd="2" destOrd="0" parTransId="{73564D07-B463-6244-A06B-391BB30D84FE}" sibTransId="{0B8A6A0E-A982-9D45-8244-49EAE63C95E4}"/>
    <dgm:cxn modelId="{4AAD06B5-E586-CB42-8B88-88868ACD759D}" srcId="{6FF19BFB-3975-8E48-976A-B671A95ECC75}" destId="{2672645C-1839-6541-B9EA-0D4209AE0382}" srcOrd="0" destOrd="0" parTransId="{45CE6C98-1B0E-404D-A28B-67A0088F5020}" sibTransId="{D8D76168-600B-CC46-88FB-1C322BCFFC73}"/>
    <dgm:cxn modelId="{03C3CABE-B34F-B849-ABCD-3576444EB993}" type="presOf" srcId="{BA0C6F4A-4B5E-214D-80F7-77090A96A4BE}" destId="{712260A8-D2D6-A74B-9C1E-E642D8F2ABE4}" srcOrd="0" destOrd="0" presId="urn:microsoft.com/office/officeart/2005/8/layout/chevron2"/>
    <dgm:cxn modelId="{D47EEFE1-C8B6-8F47-BECF-80FF916C43D1}" srcId="{427B6D4F-DAC5-B244-A7FE-EF2FEE98A7E9}" destId="{DFFA0510-CB21-634E-9E88-B32BBCE40948}" srcOrd="1" destOrd="0" parTransId="{07BC2B97-C8D2-1A46-BC39-6887ECEA62F0}" sibTransId="{359E1195-8E7C-214F-944A-640106DFE2F7}"/>
    <dgm:cxn modelId="{1EF2EDEC-26AB-AE4F-AD14-5D4E477B2CAF}" type="presOf" srcId="{DFFA0510-CB21-634E-9E88-B32BBCE40948}" destId="{C061C4D4-C560-5B45-AF74-0319D77F2E6D}" srcOrd="0" destOrd="0" presId="urn:microsoft.com/office/officeart/2005/8/layout/chevron2"/>
    <dgm:cxn modelId="{FEDE17EF-66AB-5E44-BCE7-DF4EB1A687BD}" type="presOf" srcId="{427B6D4F-DAC5-B244-A7FE-EF2FEE98A7E9}" destId="{D8A65A3C-F2D1-3746-A9BD-D9C6510529A8}" srcOrd="0" destOrd="0" presId="urn:microsoft.com/office/officeart/2005/8/layout/chevron2"/>
    <dgm:cxn modelId="{D9F734D1-0016-3543-9F28-6D664B70B8CD}" type="presParOf" srcId="{D8A65A3C-F2D1-3746-A9BD-D9C6510529A8}" destId="{77222FD5-9CF4-BA41-B32A-E093DF88C1CC}" srcOrd="0" destOrd="0" presId="urn:microsoft.com/office/officeart/2005/8/layout/chevron2"/>
    <dgm:cxn modelId="{A2CE5E27-8A7F-B640-B7A9-A73DE6AAE216}" type="presParOf" srcId="{77222FD5-9CF4-BA41-B32A-E093DF88C1CC}" destId="{889014BB-1B66-044B-92BA-EF7AC25DE1F5}" srcOrd="0" destOrd="0" presId="urn:microsoft.com/office/officeart/2005/8/layout/chevron2"/>
    <dgm:cxn modelId="{738D62C7-4812-B447-B493-0E45D7FACD66}" type="presParOf" srcId="{77222FD5-9CF4-BA41-B32A-E093DF88C1CC}" destId="{DEDF46D7-9C0A-C74D-A752-739FA7E989C5}" srcOrd="1" destOrd="0" presId="urn:microsoft.com/office/officeart/2005/8/layout/chevron2"/>
    <dgm:cxn modelId="{25104207-2F0E-2F48-9605-2F37F388FBED}" type="presParOf" srcId="{D8A65A3C-F2D1-3746-A9BD-D9C6510529A8}" destId="{6587C3ED-4438-674D-94B5-5F9E23FDD62C}" srcOrd="1" destOrd="0" presId="urn:microsoft.com/office/officeart/2005/8/layout/chevron2"/>
    <dgm:cxn modelId="{D2EFDD6F-4E30-714A-83F5-50D6340BDF19}" type="presParOf" srcId="{D8A65A3C-F2D1-3746-A9BD-D9C6510529A8}" destId="{63FA5A95-1FAB-5248-AF2A-44E20B9CAAC2}" srcOrd="2" destOrd="0" presId="urn:microsoft.com/office/officeart/2005/8/layout/chevron2"/>
    <dgm:cxn modelId="{2F0AEFEF-5AAF-1D47-8A3D-D01EA8FBD0FB}" type="presParOf" srcId="{63FA5A95-1FAB-5248-AF2A-44E20B9CAAC2}" destId="{C061C4D4-C560-5B45-AF74-0319D77F2E6D}" srcOrd="0" destOrd="0" presId="urn:microsoft.com/office/officeart/2005/8/layout/chevron2"/>
    <dgm:cxn modelId="{34AB8B4A-EB91-E44A-BBFE-A4AA477B6FF2}" type="presParOf" srcId="{63FA5A95-1FAB-5248-AF2A-44E20B9CAAC2}" destId="{712260A8-D2D6-A74B-9C1E-E642D8F2ABE4}" srcOrd="1" destOrd="0" presId="urn:microsoft.com/office/officeart/2005/8/layout/chevron2"/>
    <dgm:cxn modelId="{395E941A-E5F1-8341-B284-5B2F13BDF031}" type="presParOf" srcId="{D8A65A3C-F2D1-3746-A9BD-D9C6510529A8}" destId="{46684DF3-7D8C-BE45-87FA-68856BA74C40}" srcOrd="3" destOrd="0" presId="urn:microsoft.com/office/officeart/2005/8/layout/chevron2"/>
    <dgm:cxn modelId="{3E51971F-D9C4-AB4B-858D-5C61E12E1400}" type="presParOf" srcId="{D8A65A3C-F2D1-3746-A9BD-D9C6510529A8}" destId="{8D26F910-4C0F-E14B-9752-1CC7B9198FAB}" srcOrd="4" destOrd="0" presId="urn:microsoft.com/office/officeart/2005/8/layout/chevron2"/>
    <dgm:cxn modelId="{627E5924-150F-6645-A875-52AA1EB28E48}" type="presParOf" srcId="{8D26F910-4C0F-E14B-9752-1CC7B9198FAB}" destId="{0D153E6A-1CFE-A14C-BCB3-D1F1BFAA56A2}" srcOrd="0" destOrd="0" presId="urn:microsoft.com/office/officeart/2005/8/layout/chevron2"/>
    <dgm:cxn modelId="{FFD91099-CE2C-F748-8503-447B1706F331}" type="presParOf" srcId="{8D26F910-4C0F-E14B-9752-1CC7B9198FAB}" destId="{B6664320-5342-2E41-84A1-D214FB517A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7B6D4F-DAC5-B244-A7FE-EF2FEE98A7E9}" type="doc">
      <dgm:prSet loTypeId="urn:microsoft.com/office/officeart/2005/8/layout/chevron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FF19BFB-3975-8E48-976A-B671A95ECC75}">
      <dgm:prSet/>
      <dgm:spPr/>
      <dgm:t>
        <a:bodyPr/>
        <a:lstStyle/>
        <a:p>
          <a:r>
            <a:rPr lang="en-US"/>
            <a:t>Topic</a:t>
          </a:r>
          <a:endParaRPr lang="en-US" dirty="0"/>
        </a:p>
      </dgm:t>
    </dgm:pt>
    <dgm:pt modelId="{63B606EA-E64B-AD43-B0BE-A7734DD26909}" type="parTrans" cxnId="{E9A4F1A2-93CC-474A-869B-7F2F504720E1}">
      <dgm:prSet/>
      <dgm:spPr/>
      <dgm:t>
        <a:bodyPr/>
        <a:lstStyle/>
        <a:p>
          <a:endParaRPr lang="en-US"/>
        </a:p>
      </dgm:t>
    </dgm:pt>
    <dgm:pt modelId="{EADBA8DC-3317-0F4A-8C73-C359F110F041}" type="sibTrans" cxnId="{E9A4F1A2-93CC-474A-869B-7F2F504720E1}">
      <dgm:prSet/>
      <dgm:spPr/>
      <dgm:t>
        <a:bodyPr/>
        <a:lstStyle/>
        <a:p>
          <a:endParaRPr lang="en-US"/>
        </a:p>
      </dgm:t>
    </dgm:pt>
    <dgm:pt modelId="{2672645C-1839-6541-B9EA-0D4209AE0382}">
      <dgm:prSet/>
      <dgm:spPr/>
      <dgm:t>
        <a:bodyPr/>
        <a:lstStyle/>
        <a:p>
          <a:r>
            <a:rPr lang="en-US" dirty="0"/>
            <a:t>Parenthood and occupations</a:t>
          </a:r>
        </a:p>
      </dgm:t>
    </dgm:pt>
    <dgm:pt modelId="{45CE6C98-1B0E-404D-A28B-67A0088F5020}" type="parTrans" cxnId="{4AAD06B5-E586-CB42-8B88-88868ACD759D}">
      <dgm:prSet/>
      <dgm:spPr/>
      <dgm:t>
        <a:bodyPr/>
        <a:lstStyle/>
        <a:p>
          <a:endParaRPr lang="en-US"/>
        </a:p>
      </dgm:t>
    </dgm:pt>
    <dgm:pt modelId="{D8D76168-600B-CC46-88FB-1C322BCFFC73}" type="sibTrans" cxnId="{4AAD06B5-E586-CB42-8B88-88868ACD759D}">
      <dgm:prSet/>
      <dgm:spPr/>
      <dgm:t>
        <a:bodyPr/>
        <a:lstStyle/>
        <a:p>
          <a:endParaRPr lang="en-US"/>
        </a:p>
      </dgm:t>
    </dgm:pt>
    <dgm:pt modelId="{DFFA0510-CB21-634E-9E88-B32BBCE40948}">
      <dgm:prSet/>
      <dgm:spPr/>
      <dgm:t>
        <a:bodyPr/>
        <a:lstStyle/>
        <a:p>
          <a:r>
            <a:rPr lang="en-US"/>
            <a:t>Question</a:t>
          </a:r>
          <a:endParaRPr lang="en-US" dirty="0"/>
        </a:p>
      </dgm:t>
    </dgm:pt>
    <dgm:pt modelId="{07BC2B97-C8D2-1A46-BC39-6887ECEA62F0}" type="parTrans" cxnId="{D47EEFE1-C8B6-8F47-BECF-80FF916C43D1}">
      <dgm:prSet/>
      <dgm:spPr/>
      <dgm:t>
        <a:bodyPr/>
        <a:lstStyle/>
        <a:p>
          <a:endParaRPr lang="en-US"/>
        </a:p>
      </dgm:t>
    </dgm:pt>
    <dgm:pt modelId="{359E1195-8E7C-214F-944A-640106DFE2F7}" type="sibTrans" cxnId="{D47EEFE1-C8B6-8F47-BECF-80FF916C43D1}">
      <dgm:prSet/>
      <dgm:spPr/>
      <dgm:t>
        <a:bodyPr/>
        <a:lstStyle/>
        <a:p>
          <a:endParaRPr lang="en-US"/>
        </a:p>
      </dgm:t>
    </dgm:pt>
    <dgm:pt modelId="{BA0C6F4A-4B5E-214D-80F7-77090A96A4BE}">
      <dgm:prSet/>
      <dgm:spPr/>
      <dgm:t>
        <a:bodyPr/>
        <a:lstStyle/>
        <a:p>
          <a:r>
            <a:rPr lang="en-US" dirty="0"/>
            <a:t>Why is work/life balance more difficult for parents than non-parents? </a:t>
          </a:r>
        </a:p>
      </dgm:t>
    </dgm:pt>
    <dgm:pt modelId="{DC60C629-A395-EB46-A82E-DCAD066A80B0}" type="parTrans" cxnId="{02FE8420-3D19-E445-A9CA-8BBC555243A3}">
      <dgm:prSet/>
      <dgm:spPr/>
      <dgm:t>
        <a:bodyPr/>
        <a:lstStyle/>
        <a:p>
          <a:endParaRPr lang="en-US"/>
        </a:p>
      </dgm:t>
    </dgm:pt>
    <dgm:pt modelId="{8E9DF276-2315-D140-8F66-D5666F833F5D}" type="sibTrans" cxnId="{02FE8420-3D19-E445-A9CA-8BBC555243A3}">
      <dgm:prSet/>
      <dgm:spPr/>
      <dgm:t>
        <a:bodyPr/>
        <a:lstStyle/>
        <a:p>
          <a:endParaRPr lang="en-US"/>
        </a:p>
      </dgm:t>
    </dgm:pt>
    <dgm:pt modelId="{A90FF666-3360-1348-995E-D5200681ED63}">
      <dgm:prSet/>
      <dgm:spPr/>
      <dgm:t>
        <a:bodyPr/>
        <a:lstStyle/>
        <a:p>
          <a:r>
            <a:rPr lang="en-US"/>
            <a:t>Significance</a:t>
          </a:r>
          <a:endParaRPr lang="en-US" dirty="0"/>
        </a:p>
      </dgm:t>
    </dgm:pt>
    <dgm:pt modelId="{73564D07-B463-6244-A06B-391BB30D84FE}" type="parTrans" cxnId="{8C8A1EA7-5DC2-1041-A5D4-4A10116E1311}">
      <dgm:prSet/>
      <dgm:spPr/>
      <dgm:t>
        <a:bodyPr/>
        <a:lstStyle/>
        <a:p>
          <a:endParaRPr lang="en-US"/>
        </a:p>
      </dgm:t>
    </dgm:pt>
    <dgm:pt modelId="{0B8A6A0E-A982-9D45-8244-49EAE63C95E4}" type="sibTrans" cxnId="{8C8A1EA7-5DC2-1041-A5D4-4A10116E1311}">
      <dgm:prSet/>
      <dgm:spPr/>
      <dgm:t>
        <a:bodyPr/>
        <a:lstStyle/>
        <a:p>
          <a:endParaRPr lang="en-US"/>
        </a:p>
      </dgm:t>
    </dgm:pt>
    <dgm:pt modelId="{0E26104C-5288-9041-8AD1-F773F1C2F4F1}">
      <dgm:prSet/>
      <dgm:spPr/>
      <dgm:t>
        <a:bodyPr/>
        <a:lstStyle/>
        <a:p>
          <a:r>
            <a:rPr lang="en-US" dirty="0"/>
            <a:t>stress</a:t>
          </a:r>
        </a:p>
      </dgm:t>
    </dgm:pt>
    <dgm:pt modelId="{8FD607DD-44A8-0946-AE0F-13B597697871}" type="parTrans" cxnId="{AC32505F-03A2-024D-8391-162E8FFB40AF}">
      <dgm:prSet/>
      <dgm:spPr/>
      <dgm:t>
        <a:bodyPr/>
        <a:lstStyle/>
        <a:p>
          <a:endParaRPr lang="en-US"/>
        </a:p>
      </dgm:t>
    </dgm:pt>
    <dgm:pt modelId="{07E71B23-631F-7944-AE78-3B5C3C41A5D6}" type="sibTrans" cxnId="{AC32505F-03A2-024D-8391-162E8FFB40AF}">
      <dgm:prSet/>
      <dgm:spPr/>
      <dgm:t>
        <a:bodyPr/>
        <a:lstStyle/>
        <a:p>
          <a:endParaRPr lang="en-US"/>
        </a:p>
      </dgm:t>
    </dgm:pt>
    <dgm:pt modelId="{D8A65A3C-F2D1-3746-A9BD-D9C6510529A8}" type="pres">
      <dgm:prSet presAssocID="{427B6D4F-DAC5-B244-A7FE-EF2FEE98A7E9}" presName="linearFlow" presStyleCnt="0">
        <dgm:presLayoutVars>
          <dgm:dir/>
          <dgm:animLvl val="lvl"/>
          <dgm:resizeHandles val="exact"/>
        </dgm:presLayoutVars>
      </dgm:prSet>
      <dgm:spPr/>
    </dgm:pt>
    <dgm:pt modelId="{77222FD5-9CF4-BA41-B32A-E093DF88C1CC}" type="pres">
      <dgm:prSet presAssocID="{6FF19BFB-3975-8E48-976A-B671A95ECC75}" presName="composite" presStyleCnt="0"/>
      <dgm:spPr/>
    </dgm:pt>
    <dgm:pt modelId="{889014BB-1B66-044B-92BA-EF7AC25DE1F5}" type="pres">
      <dgm:prSet presAssocID="{6FF19BFB-3975-8E48-976A-B671A95ECC7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EDF46D7-9C0A-C74D-A752-739FA7E989C5}" type="pres">
      <dgm:prSet presAssocID="{6FF19BFB-3975-8E48-976A-B671A95ECC75}" presName="descendantText" presStyleLbl="alignAcc1" presStyleIdx="0" presStyleCnt="3">
        <dgm:presLayoutVars>
          <dgm:bulletEnabled val="1"/>
        </dgm:presLayoutVars>
      </dgm:prSet>
      <dgm:spPr/>
    </dgm:pt>
    <dgm:pt modelId="{6587C3ED-4438-674D-94B5-5F9E23FDD62C}" type="pres">
      <dgm:prSet presAssocID="{EADBA8DC-3317-0F4A-8C73-C359F110F041}" presName="sp" presStyleCnt="0"/>
      <dgm:spPr/>
    </dgm:pt>
    <dgm:pt modelId="{63FA5A95-1FAB-5248-AF2A-44E20B9CAAC2}" type="pres">
      <dgm:prSet presAssocID="{DFFA0510-CB21-634E-9E88-B32BBCE40948}" presName="composite" presStyleCnt="0"/>
      <dgm:spPr/>
    </dgm:pt>
    <dgm:pt modelId="{C061C4D4-C560-5B45-AF74-0319D77F2E6D}" type="pres">
      <dgm:prSet presAssocID="{DFFA0510-CB21-634E-9E88-B32BBCE4094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2260A8-D2D6-A74B-9C1E-E642D8F2ABE4}" type="pres">
      <dgm:prSet presAssocID="{DFFA0510-CB21-634E-9E88-B32BBCE40948}" presName="descendantText" presStyleLbl="alignAcc1" presStyleIdx="1" presStyleCnt="3">
        <dgm:presLayoutVars>
          <dgm:bulletEnabled val="1"/>
        </dgm:presLayoutVars>
      </dgm:prSet>
      <dgm:spPr/>
    </dgm:pt>
    <dgm:pt modelId="{46684DF3-7D8C-BE45-87FA-68856BA74C40}" type="pres">
      <dgm:prSet presAssocID="{359E1195-8E7C-214F-944A-640106DFE2F7}" presName="sp" presStyleCnt="0"/>
      <dgm:spPr/>
    </dgm:pt>
    <dgm:pt modelId="{8D26F910-4C0F-E14B-9752-1CC7B9198FAB}" type="pres">
      <dgm:prSet presAssocID="{A90FF666-3360-1348-995E-D5200681ED63}" presName="composite" presStyleCnt="0"/>
      <dgm:spPr/>
    </dgm:pt>
    <dgm:pt modelId="{0D153E6A-1CFE-A14C-BCB3-D1F1BFAA56A2}" type="pres">
      <dgm:prSet presAssocID="{A90FF666-3360-1348-995E-D5200681ED6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6664320-5342-2E41-84A1-D214FB517A61}" type="pres">
      <dgm:prSet presAssocID="{A90FF666-3360-1348-995E-D5200681ED6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06C0D03-4474-A643-85E9-53650C39AE61}" type="presOf" srcId="{6FF19BFB-3975-8E48-976A-B671A95ECC75}" destId="{889014BB-1B66-044B-92BA-EF7AC25DE1F5}" srcOrd="0" destOrd="0" presId="urn:microsoft.com/office/officeart/2005/8/layout/chevron2"/>
    <dgm:cxn modelId="{1921430A-F652-724B-B67E-5972B7853C84}" type="presOf" srcId="{A90FF666-3360-1348-995E-D5200681ED63}" destId="{0D153E6A-1CFE-A14C-BCB3-D1F1BFAA56A2}" srcOrd="0" destOrd="0" presId="urn:microsoft.com/office/officeart/2005/8/layout/chevron2"/>
    <dgm:cxn modelId="{54EBF30F-D529-3149-8AF0-064341E17413}" type="presOf" srcId="{0E26104C-5288-9041-8AD1-F773F1C2F4F1}" destId="{B6664320-5342-2E41-84A1-D214FB517A61}" srcOrd="0" destOrd="0" presId="urn:microsoft.com/office/officeart/2005/8/layout/chevron2"/>
    <dgm:cxn modelId="{02FE8420-3D19-E445-A9CA-8BBC555243A3}" srcId="{DFFA0510-CB21-634E-9E88-B32BBCE40948}" destId="{BA0C6F4A-4B5E-214D-80F7-77090A96A4BE}" srcOrd="0" destOrd="0" parTransId="{DC60C629-A395-EB46-A82E-DCAD066A80B0}" sibTransId="{8E9DF276-2315-D140-8F66-D5666F833F5D}"/>
    <dgm:cxn modelId="{AC32505F-03A2-024D-8391-162E8FFB40AF}" srcId="{A90FF666-3360-1348-995E-D5200681ED63}" destId="{0E26104C-5288-9041-8AD1-F773F1C2F4F1}" srcOrd="0" destOrd="0" parTransId="{8FD607DD-44A8-0946-AE0F-13B597697871}" sibTransId="{07E71B23-631F-7944-AE78-3B5C3C41A5D6}"/>
    <dgm:cxn modelId="{C48B1E79-ADA5-3944-8526-C977493D4C1B}" type="presOf" srcId="{2672645C-1839-6541-B9EA-0D4209AE0382}" destId="{DEDF46D7-9C0A-C74D-A752-739FA7E989C5}" srcOrd="0" destOrd="0" presId="urn:microsoft.com/office/officeart/2005/8/layout/chevron2"/>
    <dgm:cxn modelId="{E9A4F1A2-93CC-474A-869B-7F2F504720E1}" srcId="{427B6D4F-DAC5-B244-A7FE-EF2FEE98A7E9}" destId="{6FF19BFB-3975-8E48-976A-B671A95ECC75}" srcOrd="0" destOrd="0" parTransId="{63B606EA-E64B-AD43-B0BE-A7734DD26909}" sibTransId="{EADBA8DC-3317-0F4A-8C73-C359F110F041}"/>
    <dgm:cxn modelId="{8C8A1EA7-5DC2-1041-A5D4-4A10116E1311}" srcId="{427B6D4F-DAC5-B244-A7FE-EF2FEE98A7E9}" destId="{A90FF666-3360-1348-995E-D5200681ED63}" srcOrd="2" destOrd="0" parTransId="{73564D07-B463-6244-A06B-391BB30D84FE}" sibTransId="{0B8A6A0E-A982-9D45-8244-49EAE63C95E4}"/>
    <dgm:cxn modelId="{4AAD06B5-E586-CB42-8B88-88868ACD759D}" srcId="{6FF19BFB-3975-8E48-976A-B671A95ECC75}" destId="{2672645C-1839-6541-B9EA-0D4209AE0382}" srcOrd="0" destOrd="0" parTransId="{45CE6C98-1B0E-404D-A28B-67A0088F5020}" sibTransId="{D8D76168-600B-CC46-88FB-1C322BCFFC73}"/>
    <dgm:cxn modelId="{03C3CABE-B34F-B849-ABCD-3576444EB993}" type="presOf" srcId="{BA0C6F4A-4B5E-214D-80F7-77090A96A4BE}" destId="{712260A8-D2D6-A74B-9C1E-E642D8F2ABE4}" srcOrd="0" destOrd="0" presId="urn:microsoft.com/office/officeart/2005/8/layout/chevron2"/>
    <dgm:cxn modelId="{D47EEFE1-C8B6-8F47-BECF-80FF916C43D1}" srcId="{427B6D4F-DAC5-B244-A7FE-EF2FEE98A7E9}" destId="{DFFA0510-CB21-634E-9E88-B32BBCE40948}" srcOrd="1" destOrd="0" parTransId="{07BC2B97-C8D2-1A46-BC39-6887ECEA62F0}" sibTransId="{359E1195-8E7C-214F-944A-640106DFE2F7}"/>
    <dgm:cxn modelId="{1EF2EDEC-26AB-AE4F-AD14-5D4E477B2CAF}" type="presOf" srcId="{DFFA0510-CB21-634E-9E88-B32BBCE40948}" destId="{C061C4D4-C560-5B45-AF74-0319D77F2E6D}" srcOrd="0" destOrd="0" presId="urn:microsoft.com/office/officeart/2005/8/layout/chevron2"/>
    <dgm:cxn modelId="{FEDE17EF-66AB-5E44-BCE7-DF4EB1A687BD}" type="presOf" srcId="{427B6D4F-DAC5-B244-A7FE-EF2FEE98A7E9}" destId="{D8A65A3C-F2D1-3746-A9BD-D9C6510529A8}" srcOrd="0" destOrd="0" presId="urn:microsoft.com/office/officeart/2005/8/layout/chevron2"/>
    <dgm:cxn modelId="{D9F734D1-0016-3543-9F28-6D664B70B8CD}" type="presParOf" srcId="{D8A65A3C-F2D1-3746-A9BD-D9C6510529A8}" destId="{77222FD5-9CF4-BA41-B32A-E093DF88C1CC}" srcOrd="0" destOrd="0" presId="urn:microsoft.com/office/officeart/2005/8/layout/chevron2"/>
    <dgm:cxn modelId="{A2CE5E27-8A7F-B640-B7A9-A73DE6AAE216}" type="presParOf" srcId="{77222FD5-9CF4-BA41-B32A-E093DF88C1CC}" destId="{889014BB-1B66-044B-92BA-EF7AC25DE1F5}" srcOrd="0" destOrd="0" presId="urn:microsoft.com/office/officeart/2005/8/layout/chevron2"/>
    <dgm:cxn modelId="{738D62C7-4812-B447-B493-0E45D7FACD66}" type="presParOf" srcId="{77222FD5-9CF4-BA41-B32A-E093DF88C1CC}" destId="{DEDF46D7-9C0A-C74D-A752-739FA7E989C5}" srcOrd="1" destOrd="0" presId="urn:microsoft.com/office/officeart/2005/8/layout/chevron2"/>
    <dgm:cxn modelId="{25104207-2F0E-2F48-9605-2F37F388FBED}" type="presParOf" srcId="{D8A65A3C-F2D1-3746-A9BD-D9C6510529A8}" destId="{6587C3ED-4438-674D-94B5-5F9E23FDD62C}" srcOrd="1" destOrd="0" presId="urn:microsoft.com/office/officeart/2005/8/layout/chevron2"/>
    <dgm:cxn modelId="{D2EFDD6F-4E30-714A-83F5-50D6340BDF19}" type="presParOf" srcId="{D8A65A3C-F2D1-3746-A9BD-D9C6510529A8}" destId="{63FA5A95-1FAB-5248-AF2A-44E20B9CAAC2}" srcOrd="2" destOrd="0" presId="urn:microsoft.com/office/officeart/2005/8/layout/chevron2"/>
    <dgm:cxn modelId="{2F0AEFEF-5AAF-1D47-8A3D-D01EA8FBD0FB}" type="presParOf" srcId="{63FA5A95-1FAB-5248-AF2A-44E20B9CAAC2}" destId="{C061C4D4-C560-5B45-AF74-0319D77F2E6D}" srcOrd="0" destOrd="0" presId="urn:microsoft.com/office/officeart/2005/8/layout/chevron2"/>
    <dgm:cxn modelId="{34AB8B4A-EB91-E44A-BBFE-A4AA477B6FF2}" type="presParOf" srcId="{63FA5A95-1FAB-5248-AF2A-44E20B9CAAC2}" destId="{712260A8-D2D6-A74B-9C1E-E642D8F2ABE4}" srcOrd="1" destOrd="0" presId="urn:microsoft.com/office/officeart/2005/8/layout/chevron2"/>
    <dgm:cxn modelId="{395E941A-E5F1-8341-B284-5B2F13BDF031}" type="presParOf" srcId="{D8A65A3C-F2D1-3746-A9BD-D9C6510529A8}" destId="{46684DF3-7D8C-BE45-87FA-68856BA74C40}" srcOrd="3" destOrd="0" presId="urn:microsoft.com/office/officeart/2005/8/layout/chevron2"/>
    <dgm:cxn modelId="{3E51971F-D9C4-AB4B-858D-5C61E12E1400}" type="presParOf" srcId="{D8A65A3C-F2D1-3746-A9BD-D9C6510529A8}" destId="{8D26F910-4C0F-E14B-9752-1CC7B9198FAB}" srcOrd="4" destOrd="0" presId="urn:microsoft.com/office/officeart/2005/8/layout/chevron2"/>
    <dgm:cxn modelId="{627E5924-150F-6645-A875-52AA1EB28E48}" type="presParOf" srcId="{8D26F910-4C0F-E14B-9752-1CC7B9198FAB}" destId="{0D153E6A-1CFE-A14C-BCB3-D1F1BFAA56A2}" srcOrd="0" destOrd="0" presId="urn:microsoft.com/office/officeart/2005/8/layout/chevron2"/>
    <dgm:cxn modelId="{FFD91099-CE2C-F748-8503-447B1706F331}" type="presParOf" srcId="{8D26F910-4C0F-E14B-9752-1CC7B9198FAB}" destId="{B6664320-5342-2E41-84A1-D214FB517A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92CED-38AD-C944-A711-99F86B181B36}">
      <dsp:nvSpPr>
        <dsp:cNvPr id="0" name=""/>
        <dsp:cNvSpPr/>
      </dsp:nvSpPr>
      <dsp:spPr>
        <a:xfrm>
          <a:off x="5402198" y="846"/>
          <a:ext cx="1325924" cy="861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Read scholarly sources.</a:t>
          </a:r>
        </a:p>
      </dsp:txBody>
      <dsp:txXfrm>
        <a:off x="5444270" y="42918"/>
        <a:ext cx="1241780" cy="777706"/>
      </dsp:txXfrm>
    </dsp:sp>
    <dsp:sp modelId="{AF6C7DB5-6D91-C041-979B-CCCFC647E8D8}">
      <dsp:nvSpPr>
        <dsp:cNvPr id="0" name=""/>
        <dsp:cNvSpPr/>
      </dsp:nvSpPr>
      <dsp:spPr>
        <a:xfrm>
          <a:off x="4033768" y="431771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2702838" y="114176"/>
              </a:moveTo>
              <a:arcTo wR="2031392" hR="2031392" stAng="17358073" swAng="1502203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EE27B-D2AD-1140-A736-CA6231C03A19}">
      <dsp:nvSpPr>
        <dsp:cNvPr id="0" name=""/>
        <dsp:cNvSpPr/>
      </dsp:nvSpPr>
      <dsp:spPr>
        <a:xfrm>
          <a:off x="6752090" y="1016542"/>
          <a:ext cx="2144616" cy="8618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Take notes on key findings and how you can USE the information.</a:t>
          </a:r>
        </a:p>
      </dsp:txBody>
      <dsp:txXfrm>
        <a:off x="6794162" y="1058614"/>
        <a:ext cx="2060472" cy="777706"/>
      </dsp:txXfrm>
    </dsp:sp>
    <dsp:sp modelId="{50557A4C-A869-C04F-8037-781D1761972C}">
      <dsp:nvSpPr>
        <dsp:cNvPr id="0" name=""/>
        <dsp:cNvSpPr/>
      </dsp:nvSpPr>
      <dsp:spPr>
        <a:xfrm>
          <a:off x="4033768" y="431771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3980131" y="1457831"/>
              </a:moveTo>
              <a:arcTo wR="2031392" hR="2031392" stAng="20615974" swAng="1968051"/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7A67B-8011-A043-A472-8F9373CA79F2}">
      <dsp:nvSpPr>
        <dsp:cNvPr id="0" name=""/>
        <dsp:cNvSpPr/>
      </dsp:nvSpPr>
      <dsp:spPr>
        <a:xfrm>
          <a:off x="6789481" y="3047935"/>
          <a:ext cx="2069834" cy="8618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Identify research question.</a:t>
          </a:r>
        </a:p>
      </dsp:txBody>
      <dsp:txXfrm>
        <a:off x="6831553" y="3090007"/>
        <a:ext cx="1985690" cy="777706"/>
      </dsp:txXfrm>
    </dsp:sp>
    <dsp:sp modelId="{EFF66A0D-FA4E-C748-A0D9-17C5BFA05540}">
      <dsp:nvSpPr>
        <dsp:cNvPr id="0" name=""/>
        <dsp:cNvSpPr/>
      </dsp:nvSpPr>
      <dsp:spPr>
        <a:xfrm>
          <a:off x="4033768" y="431771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3455259" y="3480240"/>
              </a:moveTo>
              <a:arcTo wR="2031392" hR="2031392" stAng="2729893" swAng="526739"/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C8C84-2579-2646-9ED1-21B8E86B4030}">
      <dsp:nvSpPr>
        <dsp:cNvPr id="0" name=""/>
        <dsp:cNvSpPr/>
      </dsp:nvSpPr>
      <dsp:spPr>
        <a:xfrm>
          <a:off x="4881680" y="4063631"/>
          <a:ext cx="2366960" cy="8618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Refine research question.</a:t>
          </a:r>
        </a:p>
      </dsp:txBody>
      <dsp:txXfrm>
        <a:off x="4923752" y="4105703"/>
        <a:ext cx="2282816" cy="777706"/>
      </dsp:txXfrm>
    </dsp:sp>
    <dsp:sp modelId="{C6842F9A-AF99-6B44-B078-6329013AE6B2}">
      <dsp:nvSpPr>
        <dsp:cNvPr id="0" name=""/>
        <dsp:cNvSpPr/>
      </dsp:nvSpPr>
      <dsp:spPr>
        <a:xfrm>
          <a:off x="3974085" y="390583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902699" y="3720359"/>
              </a:moveTo>
              <a:arcTo wR="2031392" hR="2031392" stAng="7425228" swAng="978972"/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A504A-CF4C-1047-89A9-611BE8533D23}">
      <dsp:nvSpPr>
        <dsp:cNvPr id="0" name=""/>
        <dsp:cNvSpPr/>
      </dsp:nvSpPr>
      <dsp:spPr>
        <a:xfrm>
          <a:off x="2922689" y="2859461"/>
          <a:ext cx="2528949" cy="8618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Work with a librarian to find more sources.</a:t>
          </a:r>
        </a:p>
      </dsp:txBody>
      <dsp:txXfrm>
        <a:off x="2964761" y="2901533"/>
        <a:ext cx="2444805" cy="777706"/>
      </dsp:txXfrm>
    </dsp:sp>
    <dsp:sp modelId="{F89D98CB-C0A7-EB4A-BD5D-B2D6F71772C1}">
      <dsp:nvSpPr>
        <dsp:cNvPr id="0" name=""/>
        <dsp:cNvSpPr/>
      </dsp:nvSpPr>
      <dsp:spPr>
        <a:xfrm>
          <a:off x="4020578" y="473978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29407" y="2375795"/>
              </a:moveTo>
              <a:arcTo wR="2031392" hR="2031392" stAng="10214335" swAng="1647675"/>
            </a:path>
          </a:pathLst>
        </a:cu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F96B2-16F5-664D-9529-4E81233CDA2E}">
      <dsp:nvSpPr>
        <dsp:cNvPr id="0" name=""/>
        <dsp:cNvSpPr/>
      </dsp:nvSpPr>
      <dsp:spPr>
        <a:xfrm>
          <a:off x="3013352" y="1016542"/>
          <a:ext cx="2585141" cy="861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Write lit review on 15-25 core sources about your topic.</a:t>
          </a:r>
        </a:p>
      </dsp:txBody>
      <dsp:txXfrm>
        <a:off x="3055424" y="1058614"/>
        <a:ext cx="2500997" cy="777706"/>
      </dsp:txXfrm>
    </dsp:sp>
    <dsp:sp modelId="{5D483EE1-EFF5-BF48-B887-F6FBBFE32ED7}">
      <dsp:nvSpPr>
        <dsp:cNvPr id="0" name=""/>
        <dsp:cNvSpPr/>
      </dsp:nvSpPr>
      <dsp:spPr>
        <a:xfrm>
          <a:off x="4033768" y="431771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611674" y="578479"/>
              </a:moveTo>
              <a:arcTo wR="2031392" hR="2031392" stAng="13539723" swAng="1502203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14BB-1B66-044B-92BA-EF7AC25DE1F5}">
      <dsp:nvSpPr>
        <dsp:cNvPr id="0" name=""/>
        <dsp:cNvSpPr/>
      </dsp:nvSpPr>
      <dsp:spPr>
        <a:xfrm rot="5400000">
          <a:off x="-203671" y="203847"/>
          <a:ext cx="1357811" cy="950467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Topic</a:t>
          </a:r>
          <a:endParaRPr lang="en-US" sz="1600" kern="1200" dirty="0"/>
        </a:p>
      </dsp:txBody>
      <dsp:txXfrm rot="-5400000">
        <a:off x="2" y="475409"/>
        <a:ext cx="950467" cy="407344"/>
      </dsp:txXfrm>
    </dsp:sp>
    <dsp:sp modelId="{DEDF46D7-9C0A-C74D-A752-739FA7E989C5}">
      <dsp:nvSpPr>
        <dsp:cNvPr id="0" name=""/>
        <dsp:cNvSpPr/>
      </dsp:nvSpPr>
      <dsp:spPr>
        <a:xfrm rot="5400000">
          <a:off x="5548752" y="-4598108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Parenthood and occupations</a:t>
          </a:r>
        </a:p>
      </dsp:txBody>
      <dsp:txXfrm rot="-5400000">
        <a:off x="950467" y="43261"/>
        <a:ext cx="10036063" cy="796409"/>
      </dsp:txXfrm>
    </dsp:sp>
    <dsp:sp modelId="{C061C4D4-C560-5B45-AF74-0319D77F2E6D}">
      <dsp:nvSpPr>
        <dsp:cNvPr id="0" name=""/>
        <dsp:cNvSpPr/>
      </dsp:nvSpPr>
      <dsp:spPr>
        <a:xfrm rot="5400000">
          <a:off x="-203671" y="1363917"/>
          <a:ext cx="1357811" cy="950467"/>
        </a:xfrm>
        <a:prstGeom prst="chevron">
          <a:avLst/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</a:t>
          </a:r>
          <a:endParaRPr lang="en-US" sz="1600" kern="1200" dirty="0"/>
        </a:p>
      </dsp:txBody>
      <dsp:txXfrm rot="-5400000">
        <a:off x="2" y="1635479"/>
        <a:ext cx="950467" cy="407344"/>
      </dsp:txXfrm>
    </dsp:sp>
    <dsp:sp modelId="{712260A8-D2D6-A74B-9C1E-E642D8F2ABE4}">
      <dsp:nvSpPr>
        <dsp:cNvPr id="0" name=""/>
        <dsp:cNvSpPr/>
      </dsp:nvSpPr>
      <dsp:spPr>
        <a:xfrm rot="5400000">
          <a:off x="5548752" y="-343803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Why is work/life balance more difficult for parents than non-parents? </a:t>
          </a:r>
        </a:p>
      </dsp:txBody>
      <dsp:txXfrm rot="-5400000">
        <a:off x="950467" y="1203330"/>
        <a:ext cx="10036063" cy="796409"/>
      </dsp:txXfrm>
    </dsp:sp>
    <dsp:sp modelId="{0D153E6A-1CFE-A14C-BCB3-D1F1BFAA56A2}">
      <dsp:nvSpPr>
        <dsp:cNvPr id="0" name=""/>
        <dsp:cNvSpPr/>
      </dsp:nvSpPr>
      <dsp:spPr>
        <a:xfrm rot="5400000">
          <a:off x="-203671" y="2523987"/>
          <a:ext cx="1357811" cy="950467"/>
        </a:xfrm>
        <a:prstGeom prst="chevron">
          <a:avLst/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Significance</a:t>
          </a:r>
          <a:endParaRPr lang="en-US" sz="1600" kern="1200" dirty="0"/>
        </a:p>
      </dsp:txBody>
      <dsp:txXfrm rot="-5400000">
        <a:off x="2" y="2795549"/>
        <a:ext cx="950467" cy="407344"/>
      </dsp:txXfrm>
    </dsp:sp>
    <dsp:sp modelId="{B6664320-5342-2E41-84A1-D214FB517A61}">
      <dsp:nvSpPr>
        <dsp:cNvPr id="0" name=""/>
        <dsp:cNvSpPr/>
      </dsp:nvSpPr>
      <dsp:spPr>
        <a:xfrm rot="5400000">
          <a:off x="5548752" y="-227796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stress</a:t>
          </a:r>
        </a:p>
      </dsp:txBody>
      <dsp:txXfrm rot="-5400000">
        <a:off x="950467" y="2363400"/>
        <a:ext cx="10036063" cy="7964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14BB-1B66-044B-92BA-EF7AC25DE1F5}">
      <dsp:nvSpPr>
        <dsp:cNvPr id="0" name=""/>
        <dsp:cNvSpPr/>
      </dsp:nvSpPr>
      <dsp:spPr>
        <a:xfrm rot="5400000">
          <a:off x="-203671" y="203847"/>
          <a:ext cx="1357811" cy="950467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Topic</a:t>
          </a:r>
          <a:endParaRPr lang="en-US" sz="1600" kern="1200" dirty="0"/>
        </a:p>
      </dsp:txBody>
      <dsp:txXfrm rot="-5400000">
        <a:off x="2" y="475409"/>
        <a:ext cx="950467" cy="407344"/>
      </dsp:txXfrm>
    </dsp:sp>
    <dsp:sp modelId="{DEDF46D7-9C0A-C74D-A752-739FA7E989C5}">
      <dsp:nvSpPr>
        <dsp:cNvPr id="0" name=""/>
        <dsp:cNvSpPr/>
      </dsp:nvSpPr>
      <dsp:spPr>
        <a:xfrm rot="5400000">
          <a:off x="5548752" y="-4598108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400" kern="1200" dirty="0"/>
        </a:p>
      </dsp:txBody>
      <dsp:txXfrm rot="-5400000">
        <a:off x="950467" y="43261"/>
        <a:ext cx="10036063" cy="796409"/>
      </dsp:txXfrm>
    </dsp:sp>
    <dsp:sp modelId="{C061C4D4-C560-5B45-AF74-0319D77F2E6D}">
      <dsp:nvSpPr>
        <dsp:cNvPr id="0" name=""/>
        <dsp:cNvSpPr/>
      </dsp:nvSpPr>
      <dsp:spPr>
        <a:xfrm rot="5400000">
          <a:off x="-203671" y="1363917"/>
          <a:ext cx="1357811" cy="950467"/>
        </a:xfrm>
        <a:prstGeom prst="chevron">
          <a:avLst/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</a:t>
          </a:r>
          <a:endParaRPr lang="en-US" sz="1600" kern="1200" dirty="0"/>
        </a:p>
      </dsp:txBody>
      <dsp:txXfrm rot="-5400000">
        <a:off x="2" y="1635479"/>
        <a:ext cx="950467" cy="407344"/>
      </dsp:txXfrm>
    </dsp:sp>
    <dsp:sp modelId="{712260A8-D2D6-A74B-9C1E-E642D8F2ABE4}">
      <dsp:nvSpPr>
        <dsp:cNvPr id="0" name=""/>
        <dsp:cNvSpPr/>
      </dsp:nvSpPr>
      <dsp:spPr>
        <a:xfrm rot="5400000">
          <a:off x="5548752" y="-343803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400" kern="1200" dirty="0"/>
        </a:p>
      </dsp:txBody>
      <dsp:txXfrm rot="-5400000">
        <a:off x="950467" y="1203330"/>
        <a:ext cx="10036063" cy="796409"/>
      </dsp:txXfrm>
    </dsp:sp>
    <dsp:sp modelId="{0D153E6A-1CFE-A14C-BCB3-D1F1BFAA56A2}">
      <dsp:nvSpPr>
        <dsp:cNvPr id="0" name=""/>
        <dsp:cNvSpPr/>
      </dsp:nvSpPr>
      <dsp:spPr>
        <a:xfrm rot="5400000">
          <a:off x="-203671" y="2523987"/>
          <a:ext cx="1357811" cy="950467"/>
        </a:xfrm>
        <a:prstGeom prst="chevron">
          <a:avLst/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Significance</a:t>
          </a:r>
          <a:endParaRPr lang="en-US" sz="1600" kern="1200" dirty="0"/>
        </a:p>
      </dsp:txBody>
      <dsp:txXfrm rot="-5400000">
        <a:off x="2" y="2795549"/>
        <a:ext cx="950467" cy="407344"/>
      </dsp:txXfrm>
    </dsp:sp>
    <dsp:sp modelId="{B6664320-5342-2E41-84A1-D214FB517A61}">
      <dsp:nvSpPr>
        <dsp:cNvPr id="0" name=""/>
        <dsp:cNvSpPr/>
      </dsp:nvSpPr>
      <dsp:spPr>
        <a:xfrm rot="5400000">
          <a:off x="5548752" y="-227796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400" kern="1200" dirty="0"/>
        </a:p>
      </dsp:txBody>
      <dsp:txXfrm rot="-5400000">
        <a:off x="950467" y="2363400"/>
        <a:ext cx="10036063" cy="796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7649-53AC-5C46-9493-B8B03CDF5CE1}">
      <dsp:nvSpPr>
        <dsp:cNvPr id="0" name=""/>
        <dsp:cNvSpPr/>
      </dsp:nvSpPr>
      <dsp:spPr>
        <a:xfrm rot="10800000">
          <a:off x="0" y="0"/>
          <a:ext cx="1004887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solidFill>
                <a:schemeClr val="bg1"/>
              </a:solidFill>
            </a:rPr>
            <a:t>Topic</a:t>
          </a:r>
          <a:endParaRPr lang="en-US" sz="6500" kern="1200" dirty="0">
            <a:solidFill>
              <a:schemeClr val="bg1"/>
            </a:solidFill>
          </a:endParaRPr>
        </a:p>
      </dsp:txBody>
      <dsp:txXfrm rot="-10800000">
        <a:off x="1758553" y="0"/>
        <a:ext cx="6531768" cy="1063625"/>
      </dsp:txXfrm>
    </dsp:sp>
    <dsp:sp modelId="{9D35DAC4-9427-A648-AEF3-0CABC3F52306}">
      <dsp:nvSpPr>
        <dsp:cNvPr id="0" name=""/>
        <dsp:cNvSpPr/>
      </dsp:nvSpPr>
      <dsp:spPr>
        <a:xfrm rot="10800000">
          <a:off x="1674812" y="1063624"/>
          <a:ext cx="6699250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bg1"/>
              </a:solidFill>
            </a:rPr>
            <a:t>Focused Topic</a:t>
          </a:r>
        </a:p>
      </dsp:txBody>
      <dsp:txXfrm rot="-10800000">
        <a:off x="2847181" y="1063624"/>
        <a:ext cx="4354512" cy="1063625"/>
      </dsp:txXfrm>
    </dsp:sp>
    <dsp:sp modelId="{CB7D6413-9AF0-354E-82CE-A8D917C283CD}">
      <dsp:nvSpPr>
        <dsp:cNvPr id="0" name=""/>
        <dsp:cNvSpPr/>
      </dsp:nvSpPr>
      <dsp:spPr>
        <a:xfrm rot="10800000">
          <a:off x="3349625" y="2127250"/>
          <a:ext cx="334962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Question</a:t>
          </a:r>
          <a:endParaRPr lang="en-US" sz="5800" kern="1200" dirty="0">
            <a:solidFill>
              <a:schemeClr val="bg1"/>
            </a:solidFill>
          </a:endParaRPr>
        </a:p>
      </dsp:txBody>
      <dsp:txXfrm rot="-10800000">
        <a:off x="3349625" y="2127250"/>
        <a:ext cx="3349625" cy="1063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7649-53AC-5C46-9493-B8B03CDF5CE1}">
      <dsp:nvSpPr>
        <dsp:cNvPr id="0" name=""/>
        <dsp:cNvSpPr/>
      </dsp:nvSpPr>
      <dsp:spPr>
        <a:xfrm rot="10800000">
          <a:off x="0" y="0"/>
          <a:ext cx="1004887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</a:rPr>
            <a:t>Workplace harassment</a:t>
          </a:r>
          <a:endParaRPr lang="en-US" sz="5400" kern="1200" dirty="0">
            <a:solidFill>
              <a:schemeClr val="bg1"/>
            </a:solidFill>
          </a:endParaRPr>
        </a:p>
      </dsp:txBody>
      <dsp:txXfrm rot="-10800000">
        <a:off x="1758553" y="0"/>
        <a:ext cx="6531768" cy="1063625"/>
      </dsp:txXfrm>
    </dsp:sp>
    <dsp:sp modelId="{9D35DAC4-9427-A648-AEF3-0CABC3F52306}">
      <dsp:nvSpPr>
        <dsp:cNvPr id="0" name=""/>
        <dsp:cNvSpPr/>
      </dsp:nvSpPr>
      <dsp:spPr>
        <a:xfrm rot="10800000">
          <a:off x="1674812" y="1063624"/>
          <a:ext cx="6699250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bg1"/>
              </a:solidFill>
            </a:rPr>
            <a:t>Focused Topic</a:t>
          </a:r>
        </a:p>
      </dsp:txBody>
      <dsp:txXfrm rot="-10800000">
        <a:off x="2847181" y="1063624"/>
        <a:ext cx="4354512" cy="1063625"/>
      </dsp:txXfrm>
    </dsp:sp>
    <dsp:sp modelId="{CB7D6413-9AF0-354E-82CE-A8D917C283CD}">
      <dsp:nvSpPr>
        <dsp:cNvPr id="0" name=""/>
        <dsp:cNvSpPr/>
      </dsp:nvSpPr>
      <dsp:spPr>
        <a:xfrm rot="10800000">
          <a:off x="3349625" y="2127250"/>
          <a:ext cx="334962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Question</a:t>
          </a:r>
          <a:endParaRPr lang="en-US" sz="5800" kern="1200" dirty="0">
            <a:solidFill>
              <a:schemeClr val="bg1"/>
            </a:solidFill>
          </a:endParaRPr>
        </a:p>
      </dsp:txBody>
      <dsp:txXfrm rot="-10800000">
        <a:off x="3349625" y="2127250"/>
        <a:ext cx="3349625" cy="1063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7649-53AC-5C46-9493-B8B03CDF5CE1}">
      <dsp:nvSpPr>
        <dsp:cNvPr id="0" name=""/>
        <dsp:cNvSpPr/>
      </dsp:nvSpPr>
      <dsp:spPr>
        <a:xfrm rot="10800000">
          <a:off x="0" y="0"/>
          <a:ext cx="1004887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</a:rPr>
            <a:t>Workplace harassment</a:t>
          </a:r>
          <a:endParaRPr lang="en-US" sz="5400" kern="1200" dirty="0">
            <a:solidFill>
              <a:schemeClr val="bg1"/>
            </a:solidFill>
          </a:endParaRPr>
        </a:p>
      </dsp:txBody>
      <dsp:txXfrm rot="-10800000">
        <a:off x="1758553" y="0"/>
        <a:ext cx="6531768" cy="1063625"/>
      </dsp:txXfrm>
    </dsp:sp>
    <dsp:sp modelId="{9D35DAC4-9427-A648-AEF3-0CABC3F52306}">
      <dsp:nvSpPr>
        <dsp:cNvPr id="0" name=""/>
        <dsp:cNvSpPr/>
      </dsp:nvSpPr>
      <dsp:spPr>
        <a:xfrm rot="10800000">
          <a:off x="1674812" y="1063624"/>
          <a:ext cx="6699250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Emotional</a:t>
          </a:r>
          <a:r>
            <a:rPr lang="en-US" sz="2400" kern="12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kern="1200" dirty="0">
            <a:solidFill>
              <a:schemeClr val="bg1"/>
            </a:solidFill>
          </a:endParaRPr>
        </a:p>
      </dsp:txBody>
      <dsp:txXfrm rot="-10800000">
        <a:off x="2847181" y="1063624"/>
        <a:ext cx="4354512" cy="1063625"/>
      </dsp:txXfrm>
    </dsp:sp>
    <dsp:sp modelId="{CB7D6413-9AF0-354E-82CE-A8D917C283CD}">
      <dsp:nvSpPr>
        <dsp:cNvPr id="0" name=""/>
        <dsp:cNvSpPr/>
      </dsp:nvSpPr>
      <dsp:spPr>
        <a:xfrm rot="10800000">
          <a:off x="3349625" y="2127250"/>
          <a:ext cx="334962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Question</a:t>
          </a:r>
          <a:endParaRPr lang="en-US" sz="5800" kern="1200" dirty="0">
            <a:solidFill>
              <a:schemeClr val="bg1"/>
            </a:solidFill>
          </a:endParaRPr>
        </a:p>
      </dsp:txBody>
      <dsp:txXfrm rot="-10800000">
        <a:off x="3349625" y="2127250"/>
        <a:ext cx="3349625" cy="1063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7649-53AC-5C46-9493-B8B03CDF5CE1}">
      <dsp:nvSpPr>
        <dsp:cNvPr id="0" name=""/>
        <dsp:cNvSpPr/>
      </dsp:nvSpPr>
      <dsp:spPr>
        <a:xfrm rot="10800000">
          <a:off x="0" y="0"/>
          <a:ext cx="1004887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</a:rPr>
            <a:t>Workplace harassment</a:t>
          </a:r>
          <a:endParaRPr lang="en-US" sz="5400" kern="1200" dirty="0">
            <a:solidFill>
              <a:schemeClr val="bg1"/>
            </a:solidFill>
          </a:endParaRPr>
        </a:p>
      </dsp:txBody>
      <dsp:txXfrm rot="-10800000">
        <a:off x="1758553" y="0"/>
        <a:ext cx="6531768" cy="1063625"/>
      </dsp:txXfrm>
    </dsp:sp>
    <dsp:sp modelId="{9D35DAC4-9427-A648-AEF3-0CABC3F52306}">
      <dsp:nvSpPr>
        <dsp:cNvPr id="0" name=""/>
        <dsp:cNvSpPr/>
      </dsp:nvSpPr>
      <dsp:spPr>
        <a:xfrm rot="10800000">
          <a:off x="1674812" y="1063624"/>
          <a:ext cx="6699250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Emotional</a:t>
          </a:r>
          <a:r>
            <a:rPr lang="en-US" sz="2400" kern="12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kern="1200" dirty="0">
            <a:solidFill>
              <a:schemeClr val="bg1"/>
            </a:solidFill>
          </a:endParaRPr>
        </a:p>
      </dsp:txBody>
      <dsp:txXfrm rot="-10800000">
        <a:off x="2847181" y="1063624"/>
        <a:ext cx="4354512" cy="1063625"/>
      </dsp:txXfrm>
    </dsp:sp>
    <dsp:sp modelId="{CB7D6413-9AF0-354E-82CE-A8D917C283CD}">
      <dsp:nvSpPr>
        <dsp:cNvPr id="0" name=""/>
        <dsp:cNvSpPr/>
      </dsp:nvSpPr>
      <dsp:spPr>
        <a:xfrm rot="10800000">
          <a:off x="3349625" y="2127250"/>
          <a:ext cx="334962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How are occupational identities in different industries culturally expected to feel after experiencing harassment from a supervisor? </a:t>
          </a:r>
          <a:endParaRPr lang="en-US" sz="4000" kern="1200" dirty="0">
            <a:solidFill>
              <a:schemeClr val="tx1"/>
            </a:solidFill>
          </a:endParaRPr>
        </a:p>
      </dsp:txBody>
      <dsp:txXfrm rot="-10800000">
        <a:off x="3349625" y="2127250"/>
        <a:ext cx="3349625" cy="10636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7649-53AC-5C46-9493-B8B03CDF5CE1}">
      <dsp:nvSpPr>
        <dsp:cNvPr id="0" name=""/>
        <dsp:cNvSpPr/>
      </dsp:nvSpPr>
      <dsp:spPr>
        <a:xfrm rot="10800000">
          <a:off x="0" y="0"/>
          <a:ext cx="1004887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</a:rPr>
            <a:t>Workplace harassment</a:t>
          </a:r>
          <a:endParaRPr lang="en-US" sz="5400" kern="1200" dirty="0">
            <a:solidFill>
              <a:schemeClr val="bg1"/>
            </a:solidFill>
          </a:endParaRPr>
        </a:p>
      </dsp:txBody>
      <dsp:txXfrm rot="-10800000">
        <a:off x="1758553" y="0"/>
        <a:ext cx="6531768" cy="1063625"/>
      </dsp:txXfrm>
    </dsp:sp>
    <dsp:sp modelId="{9D35DAC4-9427-A648-AEF3-0CABC3F52306}">
      <dsp:nvSpPr>
        <dsp:cNvPr id="0" name=""/>
        <dsp:cNvSpPr/>
      </dsp:nvSpPr>
      <dsp:spPr>
        <a:xfrm rot="10800000">
          <a:off x="1674812" y="1063624"/>
          <a:ext cx="6699250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Emotional</a:t>
          </a:r>
          <a:r>
            <a:rPr lang="en-US" sz="2400" kern="12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kern="1200" dirty="0">
            <a:solidFill>
              <a:schemeClr val="bg1"/>
            </a:solidFill>
          </a:endParaRPr>
        </a:p>
      </dsp:txBody>
      <dsp:txXfrm rot="-10800000">
        <a:off x="2847181" y="1063624"/>
        <a:ext cx="4354512" cy="1063625"/>
      </dsp:txXfrm>
    </dsp:sp>
    <dsp:sp modelId="{CB7D6413-9AF0-354E-82CE-A8D917C283CD}">
      <dsp:nvSpPr>
        <dsp:cNvPr id="0" name=""/>
        <dsp:cNvSpPr/>
      </dsp:nvSpPr>
      <dsp:spPr>
        <a:xfrm rot="10800000">
          <a:off x="3349625" y="2127250"/>
          <a:ext cx="334962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How are occupational identities in different industries culturally expected to feel after experiencing harassment from a supervisor? </a:t>
          </a:r>
          <a:endParaRPr lang="en-US" sz="4000" kern="1200" dirty="0">
            <a:solidFill>
              <a:schemeClr val="tx1"/>
            </a:solidFill>
          </a:endParaRPr>
        </a:p>
      </dsp:txBody>
      <dsp:txXfrm rot="-10800000">
        <a:off x="3349625" y="2127250"/>
        <a:ext cx="3349625" cy="10636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35B79-C42A-E04B-866F-77BF37DB70E1}">
      <dsp:nvSpPr>
        <dsp:cNvPr id="0" name=""/>
        <dsp:cNvSpPr/>
      </dsp:nvSpPr>
      <dsp:spPr>
        <a:xfrm>
          <a:off x="8042281" y="1402010"/>
          <a:ext cx="91440" cy="6414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1418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C9F7B-F0EC-494B-8D44-5DF7B4C53389}">
      <dsp:nvSpPr>
        <dsp:cNvPr id="0" name=""/>
        <dsp:cNvSpPr/>
      </dsp:nvSpPr>
      <dsp:spPr>
        <a:xfrm>
          <a:off x="5346729" y="1402010"/>
          <a:ext cx="91440" cy="6414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1418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9EBA5-11B7-264A-9277-D2476138557A}">
      <dsp:nvSpPr>
        <dsp:cNvPr id="0" name=""/>
        <dsp:cNvSpPr/>
      </dsp:nvSpPr>
      <dsp:spPr>
        <a:xfrm>
          <a:off x="2651178" y="1402010"/>
          <a:ext cx="91440" cy="6414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1418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28FD1-69EC-4A4C-ADAA-9B1064EEB7E6}">
      <dsp:nvSpPr>
        <dsp:cNvPr id="0" name=""/>
        <dsp:cNvSpPr/>
      </dsp:nvSpPr>
      <dsp:spPr>
        <a:xfrm>
          <a:off x="1594172" y="1549"/>
          <a:ext cx="2205451" cy="1400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311C5-2BBE-7F44-9C15-AA0C58A88878}">
      <dsp:nvSpPr>
        <dsp:cNvPr id="0" name=""/>
        <dsp:cNvSpPr/>
      </dsp:nvSpPr>
      <dsp:spPr>
        <a:xfrm>
          <a:off x="1839222" y="234346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latin typeface="+mn-lt"/>
            </a:rPr>
            <a:t>I am studying…</a:t>
          </a:r>
        </a:p>
      </dsp:txBody>
      <dsp:txXfrm>
        <a:off x="1880240" y="275364"/>
        <a:ext cx="2123415" cy="1318425"/>
      </dsp:txXfrm>
    </dsp:sp>
    <dsp:sp modelId="{248524EC-0F99-9144-8255-905D89C91F2B}">
      <dsp:nvSpPr>
        <dsp:cNvPr id="0" name=""/>
        <dsp:cNvSpPr/>
      </dsp:nvSpPr>
      <dsp:spPr>
        <a:xfrm>
          <a:off x="1594172" y="2043429"/>
          <a:ext cx="2205451" cy="1400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936D0-71DC-C24A-BDFF-A54728C51120}">
      <dsp:nvSpPr>
        <dsp:cNvPr id="0" name=""/>
        <dsp:cNvSpPr/>
      </dsp:nvSpPr>
      <dsp:spPr>
        <a:xfrm>
          <a:off x="1839222" y="2276227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latin typeface="+mn-lt"/>
            </a:rPr>
            <a:t>TOPIC</a:t>
          </a:r>
        </a:p>
      </dsp:txBody>
      <dsp:txXfrm>
        <a:off x="1880240" y="2317245"/>
        <a:ext cx="2123415" cy="1318425"/>
      </dsp:txXfrm>
    </dsp:sp>
    <dsp:sp modelId="{4B8A8EA8-397C-EA4D-9AB3-30DF91D2AC8C}">
      <dsp:nvSpPr>
        <dsp:cNvPr id="0" name=""/>
        <dsp:cNvSpPr/>
      </dsp:nvSpPr>
      <dsp:spPr>
        <a:xfrm>
          <a:off x="4289724" y="1549"/>
          <a:ext cx="2205451" cy="1400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7545F-3CE6-924B-82B5-D37917DA6ABA}">
      <dsp:nvSpPr>
        <dsp:cNvPr id="0" name=""/>
        <dsp:cNvSpPr/>
      </dsp:nvSpPr>
      <dsp:spPr>
        <a:xfrm>
          <a:off x="4534774" y="234346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>
              <a:latin typeface="+mn-lt"/>
            </a:rPr>
            <a:t>because I want to find out… </a:t>
          </a:r>
        </a:p>
      </dsp:txBody>
      <dsp:txXfrm>
        <a:off x="4575792" y="275364"/>
        <a:ext cx="2123415" cy="1318425"/>
      </dsp:txXfrm>
    </dsp:sp>
    <dsp:sp modelId="{C2B52918-D9BD-354A-9DDF-5C61E9F17190}">
      <dsp:nvSpPr>
        <dsp:cNvPr id="0" name=""/>
        <dsp:cNvSpPr/>
      </dsp:nvSpPr>
      <dsp:spPr>
        <a:xfrm>
          <a:off x="4289724" y="2043429"/>
          <a:ext cx="2205451" cy="1400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C3284-11D8-304D-9E34-759DC9078C9D}">
      <dsp:nvSpPr>
        <dsp:cNvPr id="0" name=""/>
        <dsp:cNvSpPr/>
      </dsp:nvSpPr>
      <dsp:spPr>
        <a:xfrm>
          <a:off x="4534774" y="2276227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latin typeface="+mn-lt"/>
            </a:rPr>
            <a:t>QUESTION</a:t>
          </a:r>
        </a:p>
      </dsp:txBody>
      <dsp:txXfrm>
        <a:off x="4575792" y="2317245"/>
        <a:ext cx="2123415" cy="1318425"/>
      </dsp:txXfrm>
    </dsp:sp>
    <dsp:sp modelId="{C9D12043-E2D1-C94B-AE94-B4D4D131BAFB}">
      <dsp:nvSpPr>
        <dsp:cNvPr id="0" name=""/>
        <dsp:cNvSpPr/>
      </dsp:nvSpPr>
      <dsp:spPr>
        <a:xfrm>
          <a:off x="6985275" y="1549"/>
          <a:ext cx="2205451" cy="1400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419F5-F0A2-694E-93EE-68103C43EB38}">
      <dsp:nvSpPr>
        <dsp:cNvPr id="0" name=""/>
        <dsp:cNvSpPr/>
      </dsp:nvSpPr>
      <dsp:spPr>
        <a:xfrm>
          <a:off x="7230326" y="234346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>
              <a:latin typeface="+mn-lt"/>
            </a:rPr>
            <a:t>in order to better understand… </a:t>
          </a:r>
        </a:p>
      </dsp:txBody>
      <dsp:txXfrm>
        <a:off x="7271344" y="275364"/>
        <a:ext cx="2123415" cy="1318425"/>
      </dsp:txXfrm>
    </dsp:sp>
    <dsp:sp modelId="{746F4CBA-8474-8043-BC97-DA84841009A4}">
      <dsp:nvSpPr>
        <dsp:cNvPr id="0" name=""/>
        <dsp:cNvSpPr/>
      </dsp:nvSpPr>
      <dsp:spPr>
        <a:xfrm>
          <a:off x="6985275" y="2043429"/>
          <a:ext cx="2205451" cy="1400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5F85A-DBD5-F349-AA4C-7F80A19A9DE1}">
      <dsp:nvSpPr>
        <dsp:cNvPr id="0" name=""/>
        <dsp:cNvSpPr/>
      </dsp:nvSpPr>
      <dsp:spPr>
        <a:xfrm>
          <a:off x="7230326" y="2276227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latin typeface="+mn-lt"/>
            </a:rPr>
            <a:t>SIGNIFICANCE</a:t>
          </a:r>
        </a:p>
      </dsp:txBody>
      <dsp:txXfrm>
        <a:off x="7271344" y="2317245"/>
        <a:ext cx="2123415" cy="13184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14BB-1B66-044B-92BA-EF7AC25DE1F5}">
      <dsp:nvSpPr>
        <dsp:cNvPr id="0" name=""/>
        <dsp:cNvSpPr/>
      </dsp:nvSpPr>
      <dsp:spPr>
        <a:xfrm rot="5400000">
          <a:off x="-203671" y="203847"/>
          <a:ext cx="1357811" cy="950467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Topic</a:t>
          </a:r>
          <a:endParaRPr lang="en-US" sz="1600" kern="1200" dirty="0"/>
        </a:p>
      </dsp:txBody>
      <dsp:txXfrm rot="-5400000">
        <a:off x="2" y="475409"/>
        <a:ext cx="950467" cy="407344"/>
      </dsp:txXfrm>
    </dsp:sp>
    <dsp:sp modelId="{DEDF46D7-9C0A-C74D-A752-739FA7E989C5}">
      <dsp:nvSpPr>
        <dsp:cNvPr id="0" name=""/>
        <dsp:cNvSpPr/>
      </dsp:nvSpPr>
      <dsp:spPr>
        <a:xfrm rot="5400000">
          <a:off x="5548752" y="-4598108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Mechanisms of sexual assault labelling </a:t>
          </a:r>
        </a:p>
      </dsp:txBody>
      <dsp:txXfrm rot="-5400000">
        <a:off x="950467" y="43261"/>
        <a:ext cx="10036063" cy="796409"/>
      </dsp:txXfrm>
    </dsp:sp>
    <dsp:sp modelId="{C061C4D4-C560-5B45-AF74-0319D77F2E6D}">
      <dsp:nvSpPr>
        <dsp:cNvPr id="0" name=""/>
        <dsp:cNvSpPr/>
      </dsp:nvSpPr>
      <dsp:spPr>
        <a:xfrm rot="5400000">
          <a:off x="-203671" y="1363917"/>
          <a:ext cx="1357811" cy="950467"/>
        </a:xfrm>
        <a:prstGeom prst="chevron">
          <a:avLst/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</a:t>
          </a:r>
          <a:endParaRPr lang="en-US" sz="1600" kern="1200" dirty="0"/>
        </a:p>
      </dsp:txBody>
      <dsp:txXfrm rot="-5400000">
        <a:off x="2" y="1635479"/>
        <a:ext cx="950467" cy="407344"/>
      </dsp:txXfrm>
    </dsp:sp>
    <dsp:sp modelId="{712260A8-D2D6-A74B-9C1E-E642D8F2ABE4}">
      <dsp:nvSpPr>
        <dsp:cNvPr id="0" name=""/>
        <dsp:cNvSpPr/>
      </dsp:nvSpPr>
      <dsp:spPr>
        <a:xfrm rot="5400000">
          <a:off x="5548752" y="-343803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How different strategies for labelling sexual assault events affect emotional and relational outcomes</a:t>
          </a:r>
        </a:p>
      </dsp:txBody>
      <dsp:txXfrm rot="-5400000">
        <a:off x="950467" y="1203330"/>
        <a:ext cx="10036063" cy="796409"/>
      </dsp:txXfrm>
    </dsp:sp>
    <dsp:sp modelId="{0D153E6A-1CFE-A14C-BCB3-D1F1BFAA56A2}">
      <dsp:nvSpPr>
        <dsp:cNvPr id="0" name=""/>
        <dsp:cNvSpPr/>
      </dsp:nvSpPr>
      <dsp:spPr>
        <a:xfrm rot="5400000">
          <a:off x="-203671" y="2523987"/>
          <a:ext cx="1357811" cy="950467"/>
        </a:xfrm>
        <a:prstGeom prst="chevron">
          <a:avLst/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Significance</a:t>
          </a:r>
          <a:endParaRPr lang="en-US" sz="1600" kern="1200" dirty="0"/>
        </a:p>
      </dsp:txBody>
      <dsp:txXfrm rot="-5400000">
        <a:off x="2" y="2795549"/>
        <a:ext cx="950467" cy="407344"/>
      </dsp:txXfrm>
    </dsp:sp>
    <dsp:sp modelId="{B6664320-5342-2E41-84A1-D214FB517A61}">
      <dsp:nvSpPr>
        <dsp:cNvPr id="0" name=""/>
        <dsp:cNvSpPr/>
      </dsp:nvSpPr>
      <dsp:spPr>
        <a:xfrm rot="5400000">
          <a:off x="5548752" y="-227796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why many women who have experienced non-consensual sexual encounters do not label them as sexual assault</a:t>
          </a:r>
        </a:p>
      </dsp:txBody>
      <dsp:txXfrm rot="-5400000">
        <a:off x="950467" y="2363400"/>
        <a:ext cx="10036063" cy="7964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14BB-1B66-044B-92BA-EF7AC25DE1F5}">
      <dsp:nvSpPr>
        <dsp:cNvPr id="0" name=""/>
        <dsp:cNvSpPr/>
      </dsp:nvSpPr>
      <dsp:spPr>
        <a:xfrm rot="5400000">
          <a:off x="-203671" y="203847"/>
          <a:ext cx="1357811" cy="950467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Topic</a:t>
          </a:r>
          <a:endParaRPr lang="en-US" sz="1600" kern="1200" dirty="0"/>
        </a:p>
      </dsp:txBody>
      <dsp:txXfrm rot="-5400000">
        <a:off x="2" y="475409"/>
        <a:ext cx="950467" cy="407344"/>
      </dsp:txXfrm>
    </dsp:sp>
    <dsp:sp modelId="{DEDF46D7-9C0A-C74D-A752-739FA7E989C5}">
      <dsp:nvSpPr>
        <dsp:cNvPr id="0" name=""/>
        <dsp:cNvSpPr/>
      </dsp:nvSpPr>
      <dsp:spPr>
        <a:xfrm rot="5400000">
          <a:off x="5548752" y="-4598108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Parenthood and occupations</a:t>
          </a:r>
        </a:p>
      </dsp:txBody>
      <dsp:txXfrm rot="-5400000">
        <a:off x="950467" y="43261"/>
        <a:ext cx="10036063" cy="796409"/>
      </dsp:txXfrm>
    </dsp:sp>
    <dsp:sp modelId="{C061C4D4-C560-5B45-AF74-0319D77F2E6D}">
      <dsp:nvSpPr>
        <dsp:cNvPr id="0" name=""/>
        <dsp:cNvSpPr/>
      </dsp:nvSpPr>
      <dsp:spPr>
        <a:xfrm rot="5400000">
          <a:off x="-203671" y="1363917"/>
          <a:ext cx="1357811" cy="950467"/>
        </a:xfrm>
        <a:prstGeom prst="chevron">
          <a:avLst/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</a:t>
          </a:r>
          <a:endParaRPr lang="en-US" sz="1600" kern="1200" dirty="0"/>
        </a:p>
      </dsp:txBody>
      <dsp:txXfrm rot="-5400000">
        <a:off x="2" y="1635479"/>
        <a:ext cx="950467" cy="407344"/>
      </dsp:txXfrm>
    </dsp:sp>
    <dsp:sp modelId="{712260A8-D2D6-A74B-9C1E-E642D8F2ABE4}">
      <dsp:nvSpPr>
        <dsp:cNvPr id="0" name=""/>
        <dsp:cNvSpPr/>
      </dsp:nvSpPr>
      <dsp:spPr>
        <a:xfrm rot="5400000">
          <a:off x="5548752" y="-343803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Why is work/life balance more difficult for parents than non-parents? </a:t>
          </a:r>
        </a:p>
      </dsp:txBody>
      <dsp:txXfrm rot="-5400000">
        <a:off x="950467" y="1203330"/>
        <a:ext cx="10036063" cy="796409"/>
      </dsp:txXfrm>
    </dsp:sp>
    <dsp:sp modelId="{0D153E6A-1CFE-A14C-BCB3-D1F1BFAA56A2}">
      <dsp:nvSpPr>
        <dsp:cNvPr id="0" name=""/>
        <dsp:cNvSpPr/>
      </dsp:nvSpPr>
      <dsp:spPr>
        <a:xfrm rot="5400000">
          <a:off x="-203671" y="2523987"/>
          <a:ext cx="1357811" cy="950467"/>
        </a:xfrm>
        <a:prstGeom prst="chevron">
          <a:avLst/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Significance</a:t>
          </a:r>
          <a:endParaRPr lang="en-US" sz="1600" kern="1200" dirty="0"/>
        </a:p>
      </dsp:txBody>
      <dsp:txXfrm rot="-5400000">
        <a:off x="2" y="2795549"/>
        <a:ext cx="950467" cy="407344"/>
      </dsp:txXfrm>
    </dsp:sp>
    <dsp:sp modelId="{B6664320-5342-2E41-84A1-D214FB517A61}">
      <dsp:nvSpPr>
        <dsp:cNvPr id="0" name=""/>
        <dsp:cNvSpPr/>
      </dsp:nvSpPr>
      <dsp:spPr>
        <a:xfrm rot="5400000">
          <a:off x="5548752" y="-227796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stress</a:t>
          </a:r>
        </a:p>
      </dsp:txBody>
      <dsp:txXfrm rot="-5400000">
        <a:off x="950467" y="2363400"/>
        <a:ext cx="10036063" cy="79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ECE69-546F-A141-BF6C-F4D2C31D5BEE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DD4FD-F111-F84A-AD1A-E88CDF3A7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DD4FD-F111-F84A-AD1A-E88CDF3A72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7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1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7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8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3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29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37E8-955A-4C31-C703-27CCE1E3E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0C039-AC93-2070-0676-1B6F20122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24, 2023</a:t>
            </a:r>
          </a:p>
        </p:txBody>
      </p:sp>
    </p:spTree>
    <p:extLst>
      <p:ext uri="{BB962C8B-B14F-4D97-AF65-F5344CB8AC3E}">
        <p14:creationId xmlns:p14="http://schemas.microsoft.com/office/powerpoint/2010/main" val="135662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8D4B8-B217-95EA-33ED-C76DCA0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What makes A research Question ‘Good’?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2053-2CE9-96BE-A25D-C0257F4B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>
              <a:spcBef>
                <a:spcPct val="50000"/>
              </a:spcBef>
              <a:buFont typeface="Symbol" charset="0"/>
              <a:buNone/>
              <a:defRPr/>
            </a:pP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1. </a:t>
            </a:r>
            <a:r>
              <a:rPr lang="en-US" sz="1900" b="1" u="sng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Feasibility</a:t>
            </a: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: Can you start and finish an investigation of your research question with the resources that you can obtain and in the time that is available?</a:t>
            </a:r>
          </a:p>
          <a:p>
            <a:pPr>
              <a:spcBef>
                <a:spcPct val="50000"/>
              </a:spcBef>
              <a:buFont typeface="Symbol" charset="0"/>
              <a:buNone/>
              <a:defRPr/>
            </a:pP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2. </a:t>
            </a:r>
            <a:r>
              <a:rPr lang="en-US" sz="1900" b="1" u="sng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Social Importance</a:t>
            </a: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: Will an answer to your research question make a difference in the social world, even if that is only in terms of helping people understand a problem they consider important? </a:t>
            </a:r>
          </a:p>
          <a:p>
            <a:pPr>
              <a:spcBef>
                <a:spcPct val="50000"/>
              </a:spcBef>
              <a:buFont typeface="Symbol" charset="0"/>
              <a:buNone/>
              <a:defRPr/>
            </a:pP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3. </a:t>
            </a:r>
            <a:r>
              <a:rPr lang="en-US" sz="1900" b="1" u="sng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Scientific Relevance</a:t>
            </a: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: Does your research question help to resolve some contradictory research findings or a puzzling issue in social theory?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7536C-52E2-1D45-8E78-4C411E9DE07C}"/>
              </a:ext>
            </a:extLst>
          </p:cNvPr>
          <p:cNvSpPr txBox="1"/>
          <p:nvPr/>
        </p:nvSpPr>
        <p:spPr>
          <a:xfrm>
            <a:off x="9473114" y="6550223"/>
            <a:ext cx="2718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(King, Keohane, &amp; </a:t>
            </a:r>
            <a:r>
              <a:rPr lang="en-US" sz="1400" b="1" dirty="0" err="1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Verba</a:t>
            </a:r>
            <a:r>
              <a:rPr lang="en-US" sz="1400" b="1" dirty="0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, 1994)</a:t>
            </a:r>
          </a:p>
        </p:txBody>
      </p:sp>
    </p:spTree>
    <p:extLst>
      <p:ext uri="{BB962C8B-B14F-4D97-AF65-F5344CB8AC3E}">
        <p14:creationId xmlns:p14="http://schemas.microsoft.com/office/powerpoint/2010/main" val="124819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99E4-4AD0-4825-3082-B1A32ABC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C7E4-DCD9-452E-EACC-7E547C32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Applies to </a:t>
            </a:r>
            <a:r>
              <a:rPr lang="en-US" sz="1800" u="sng" dirty="0"/>
              <a:t>aggregates</a:t>
            </a:r>
            <a:r>
              <a:rPr lang="en-US" u="sng" dirty="0"/>
              <a:t>:</a:t>
            </a:r>
          </a:p>
          <a:p>
            <a:pPr lvl="1"/>
            <a:r>
              <a:rPr lang="en-US" dirty="0"/>
              <a:t>collections of people,  groups, institutions, regions, or governments</a:t>
            </a:r>
          </a:p>
          <a:p>
            <a:endParaRPr lang="en-US" dirty="0"/>
          </a:p>
          <a:p>
            <a:r>
              <a:rPr lang="en-US" dirty="0"/>
              <a:t>BAD: Why does NC Governor Cooper want to remove Confederate statues from state-controlled property?</a:t>
            </a:r>
          </a:p>
          <a:p>
            <a:r>
              <a:rPr lang="en-US" dirty="0"/>
              <a:t>GOOD: What factors predict state legislators voting to remove Confederate monuments?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9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8573-FF41-5851-64CD-D267EE2F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F16B-A146-9ABB-099F-76DC895F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Examines </a:t>
            </a:r>
            <a:r>
              <a:rPr lang="en-US" sz="1800" u="sng" dirty="0"/>
              <a:t>empirically observable patterns</a:t>
            </a:r>
          </a:p>
          <a:p>
            <a:pPr lvl="1"/>
            <a:r>
              <a:rPr lang="en-US" dirty="0"/>
              <a:t>Empirical = data</a:t>
            </a:r>
          </a:p>
          <a:p>
            <a:endParaRPr lang="en-US" sz="1800" dirty="0"/>
          </a:p>
          <a:p>
            <a:r>
              <a:rPr lang="en-US" sz="1800" dirty="0"/>
              <a:t>BAD:  Why does my roommate hate her chemistry professor?</a:t>
            </a:r>
          </a:p>
          <a:p>
            <a:r>
              <a:rPr lang="en-US" sz="1800" dirty="0"/>
              <a:t>GOOD:  What teaching methods are most different between high and low-rated chemistry professors?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19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762E-CFCF-F86E-CCF9-F34C8A42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3024-AEF3-EDE6-E770-CF72606F5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Generalizabl</a:t>
            </a:r>
            <a:r>
              <a:rPr lang="en-US" dirty="0"/>
              <a:t>e beyond one unique instance to other people, places, times, or events</a:t>
            </a:r>
          </a:p>
          <a:p>
            <a:endParaRPr lang="en-US" sz="1800" dirty="0"/>
          </a:p>
          <a:p>
            <a:r>
              <a:rPr lang="en-US" sz="1800" dirty="0"/>
              <a:t>BAD:  Why did a nurse kill her patient in Texas?</a:t>
            </a:r>
          </a:p>
          <a:p>
            <a:r>
              <a:rPr lang="en-US" sz="1800" dirty="0"/>
              <a:t>GOOD: What workplace factors make homicidal nurses more likely?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6663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4094-FACD-45F1-1EB6-1FCB2756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 Should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CA8B-3CDB-14B8-9C93-C56E57AB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beyond yes/no questions</a:t>
            </a:r>
          </a:p>
          <a:p>
            <a:r>
              <a:rPr lang="en-US" dirty="0"/>
              <a:t>Add to what we already know</a:t>
            </a:r>
          </a:p>
          <a:p>
            <a:r>
              <a:rPr lang="en-US" dirty="0"/>
              <a:t>Study differences between groups, relationships, or time periods</a:t>
            </a:r>
          </a:p>
          <a:p>
            <a:r>
              <a:rPr lang="en-US" b="1" dirty="0"/>
              <a:t>Be able to be answered using ACT simulations</a:t>
            </a:r>
          </a:p>
        </p:txBody>
      </p:sp>
    </p:spTree>
    <p:extLst>
      <p:ext uri="{BB962C8B-B14F-4D97-AF65-F5344CB8AC3E}">
        <p14:creationId xmlns:p14="http://schemas.microsoft.com/office/powerpoint/2010/main" val="1601674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6EB7-2ADD-9366-0432-33C924F3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With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48D5-0A9D-3F95-0A52-681B17BA7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Variables, but no question</a:t>
            </a:r>
          </a:p>
          <a:p>
            <a:pPr lvl="1"/>
            <a:r>
              <a:rPr lang="en-US" dirty="0"/>
              <a:t>Industry and occupational misconduct </a:t>
            </a:r>
          </a:p>
          <a:p>
            <a:r>
              <a:rPr lang="en-US" dirty="0"/>
              <a:t>Too broad</a:t>
            </a:r>
          </a:p>
          <a:p>
            <a:pPr lvl="1"/>
            <a:r>
              <a:rPr lang="en-US" dirty="0"/>
              <a:t>What factors help low-income individuals obtain better-paying jobs?</a:t>
            </a:r>
          </a:p>
          <a:p>
            <a:r>
              <a:rPr lang="en-US" dirty="0"/>
              <a:t>Values / ‘should’ questions:</a:t>
            </a:r>
          </a:p>
          <a:p>
            <a:pPr lvl="1"/>
            <a:r>
              <a:rPr lang="en-US" dirty="0"/>
              <a:t>Do we need to classify crimes as hate crimes?</a:t>
            </a:r>
          </a:p>
        </p:txBody>
      </p:sp>
    </p:spTree>
    <p:extLst>
      <p:ext uri="{BB962C8B-B14F-4D97-AF65-F5344CB8AC3E}">
        <p14:creationId xmlns:p14="http://schemas.microsoft.com/office/powerpoint/2010/main" val="111033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150-E679-C376-167A-BF0E1E79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2BDF1-5C57-EBB9-5C4E-567B85AE0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855066"/>
              </p:ext>
            </p:extLst>
          </p:nvPr>
        </p:nvGraphicFramePr>
        <p:xfrm>
          <a:off x="1071562" y="2089785"/>
          <a:ext cx="10048875" cy="31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E95E6C2-0BB0-9EE0-67DA-05B6A3588A4D}"/>
              </a:ext>
            </a:extLst>
          </p:cNvPr>
          <p:cNvSpPr/>
          <p:nvPr/>
        </p:nvSpPr>
        <p:spPr>
          <a:xfrm>
            <a:off x="3446014" y="5254953"/>
            <a:ext cx="5299969" cy="160304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Significance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6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150-E679-C376-167A-BF0E1E79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2BDF1-5C57-EBB9-5C4E-567B85AE0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710237"/>
              </p:ext>
            </p:extLst>
          </p:nvPr>
        </p:nvGraphicFramePr>
        <p:xfrm>
          <a:off x="1071562" y="2089785"/>
          <a:ext cx="10048875" cy="31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E95E6C2-0BB0-9EE0-67DA-05B6A3588A4D}"/>
              </a:ext>
            </a:extLst>
          </p:cNvPr>
          <p:cNvSpPr/>
          <p:nvPr/>
        </p:nvSpPr>
        <p:spPr>
          <a:xfrm>
            <a:off x="3446014" y="5254953"/>
            <a:ext cx="5299969" cy="160304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Significance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865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150-E679-C376-167A-BF0E1E79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2BDF1-5C57-EBB9-5C4E-567B85AE0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571492"/>
              </p:ext>
            </p:extLst>
          </p:nvPr>
        </p:nvGraphicFramePr>
        <p:xfrm>
          <a:off x="1071562" y="2089785"/>
          <a:ext cx="10048875" cy="31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E95E6C2-0BB0-9EE0-67DA-05B6A3588A4D}"/>
              </a:ext>
            </a:extLst>
          </p:cNvPr>
          <p:cNvSpPr/>
          <p:nvPr/>
        </p:nvSpPr>
        <p:spPr>
          <a:xfrm>
            <a:off x="3446014" y="5254953"/>
            <a:ext cx="5299969" cy="160304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Significance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53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150-E679-C376-167A-BF0E1E79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2BDF1-5C57-EBB9-5C4E-567B85AE0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452521"/>
              </p:ext>
            </p:extLst>
          </p:nvPr>
        </p:nvGraphicFramePr>
        <p:xfrm>
          <a:off x="1071562" y="2089785"/>
          <a:ext cx="10048875" cy="31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E95E6C2-0BB0-9EE0-67DA-05B6A3588A4D}"/>
              </a:ext>
            </a:extLst>
          </p:cNvPr>
          <p:cNvSpPr/>
          <p:nvPr/>
        </p:nvSpPr>
        <p:spPr>
          <a:xfrm>
            <a:off x="3446014" y="5254953"/>
            <a:ext cx="5299969" cy="160304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Significance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17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0E45-7ED4-5604-32C0-20BAC70F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0EAC-31AB-FF98-EE31-87F36790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 discussion</a:t>
            </a:r>
          </a:p>
          <a:p>
            <a:r>
              <a:rPr lang="en-US" dirty="0"/>
              <a:t>Research Question Overview</a:t>
            </a:r>
          </a:p>
          <a:p>
            <a:r>
              <a:rPr lang="en-US" dirty="0"/>
              <a:t>Good/Bad Research Questions </a:t>
            </a:r>
          </a:p>
          <a:p>
            <a:r>
              <a:rPr lang="en-US" dirty="0"/>
              <a:t>How to brainstorm research questions </a:t>
            </a:r>
          </a:p>
          <a:p>
            <a:r>
              <a:rPr lang="en-US" dirty="0"/>
              <a:t>Research Question Assignment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150-E679-C376-167A-BF0E1E79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2BDF1-5C57-EBB9-5C4E-567B85AE0B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1562" y="2089785"/>
          <a:ext cx="10048875" cy="31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E95E6C2-0BB0-9EE0-67DA-05B6A3588A4D}"/>
              </a:ext>
            </a:extLst>
          </p:cNvPr>
          <p:cNvSpPr/>
          <p:nvPr/>
        </p:nvSpPr>
        <p:spPr>
          <a:xfrm>
            <a:off x="3446014" y="5254953"/>
            <a:ext cx="5299969" cy="160304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understanding how responses to workplace harassment may differ </a:t>
            </a:r>
          </a:p>
        </p:txBody>
      </p:sp>
    </p:spTree>
    <p:extLst>
      <p:ext uri="{BB962C8B-B14F-4D97-AF65-F5344CB8AC3E}">
        <p14:creationId xmlns:p14="http://schemas.microsoft.com/office/powerpoint/2010/main" val="3041957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55E7-E579-439B-166C-17A7423B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Research Question form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05F57EF-0D00-3607-CA44-AFCBDE4E5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74316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461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D9DA-40C7-C2A6-C60C-90341087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Boyle &amp; McKinzie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D736B-8CF0-CA1C-BA6C-6B15D636B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67119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504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D9DA-40C7-C2A6-C60C-90341087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D736B-8CF0-CA1C-BA6C-6B15D636B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15251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178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D9DA-40C7-C2A6-C60C-90341087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fix it?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D736B-8CF0-CA1C-BA6C-6B15D636B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51629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671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D9DA-40C7-C2A6-C60C-90341087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Workshop a Few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D736B-8CF0-CA1C-BA6C-6B15D636B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37221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762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5997-6201-9F47-5CFE-66990831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Answerable with A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B013-9CBC-0563-9BDA-7E03738C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/ Process Questions </a:t>
            </a:r>
          </a:p>
          <a:p>
            <a:r>
              <a:rPr lang="en-US" dirty="0"/>
              <a:t>Abductive Research:</a:t>
            </a:r>
          </a:p>
          <a:p>
            <a:pPr lvl="1"/>
            <a:r>
              <a:rPr lang="en-US" dirty="0"/>
              <a:t>the research process starts with 'surprising facts' or 'puzzles' and the research process is devoted their explanation</a:t>
            </a:r>
          </a:p>
          <a:p>
            <a:r>
              <a:rPr lang="en-US" dirty="0"/>
              <a:t>Model-building questions:</a:t>
            </a:r>
          </a:p>
          <a:p>
            <a:pPr lvl="1"/>
            <a:r>
              <a:rPr lang="en-US" dirty="0"/>
              <a:t>What happens if we take expected scenarios and change one thing -- ‘play out’ the consequences </a:t>
            </a:r>
          </a:p>
        </p:txBody>
      </p:sp>
    </p:spTree>
    <p:extLst>
      <p:ext uri="{BB962C8B-B14F-4D97-AF65-F5344CB8AC3E}">
        <p14:creationId xmlns:p14="http://schemas.microsoft.com/office/powerpoint/2010/main" val="3831328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b="1" dirty="0"/>
              <a:t>Think about the history of your topic</a:t>
            </a:r>
          </a:p>
          <a:p>
            <a:pPr lvl="1"/>
            <a:r>
              <a:rPr lang="en-US" dirty="0"/>
              <a:t>How does it fit into a larger socio-historical context? </a:t>
            </a:r>
          </a:p>
          <a:p>
            <a:pPr lvl="1"/>
            <a:r>
              <a:rPr lang="en-US" dirty="0"/>
              <a:t>What is the history of the topic? How was the topic changed over time? </a:t>
            </a:r>
          </a:p>
          <a:p>
            <a:r>
              <a:rPr lang="en-US" dirty="0"/>
              <a:t>Ask about the structure or composition of your topic</a:t>
            </a:r>
          </a:p>
          <a:p>
            <a:r>
              <a:rPr lang="en-US" dirty="0"/>
              <a:t>Ask how the topic is categorized</a:t>
            </a:r>
          </a:p>
          <a:p>
            <a:r>
              <a:rPr lang="en-US" dirty="0"/>
              <a:t>Turn positive questions into negative ones </a:t>
            </a:r>
          </a:p>
          <a:p>
            <a:r>
              <a:rPr lang="en-US" dirty="0"/>
              <a:t>Ask “What if” and other speculative questions</a:t>
            </a:r>
          </a:p>
          <a:p>
            <a:r>
              <a:rPr lang="en-US" dirty="0"/>
              <a:t>Ask questions that are suggested by your sources</a:t>
            </a:r>
          </a:p>
        </p:txBody>
      </p:sp>
    </p:spTree>
    <p:extLst>
      <p:ext uri="{BB962C8B-B14F-4D97-AF65-F5344CB8AC3E}">
        <p14:creationId xmlns:p14="http://schemas.microsoft.com/office/powerpoint/2010/main" val="1146627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dirty="0"/>
              <a:t>Think about the history of your topic</a:t>
            </a:r>
          </a:p>
          <a:p>
            <a:r>
              <a:rPr lang="en-US" b="1" dirty="0"/>
              <a:t>Ask about the structure or composition of your topic</a:t>
            </a:r>
          </a:p>
          <a:p>
            <a:pPr lvl="1"/>
            <a:r>
              <a:rPr lang="en-US" dirty="0"/>
              <a:t>How do the parts of your topic fit together as a system? </a:t>
            </a:r>
          </a:p>
          <a:p>
            <a:pPr lvl="1"/>
            <a:r>
              <a:rPr lang="en-US" dirty="0"/>
              <a:t>How does your topic function as part of society as a whole? </a:t>
            </a:r>
          </a:p>
          <a:p>
            <a:r>
              <a:rPr lang="en-US" dirty="0"/>
              <a:t>Ask how the topic is categorized</a:t>
            </a:r>
          </a:p>
          <a:p>
            <a:r>
              <a:rPr lang="en-US" dirty="0"/>
              <a:t>Turn positive questions into negative ones </a:t>
            </a:r>
          </a:p>
          <a:p>
            <a:r>
              <a:rPr lang="en-US" dirty="0"/>
              <a:t>Ask “What if” and other speculative questions</a:t>
            </a:r>
          </a:p>
          <a:p>
            <a:r>
              <a:rPr lang="en-US" dirty="0"/>
              <a:t>Ask questions that are suggested by your sources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90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dirty="0"/>
              <a:t>Think about the history of your topic</a:t>
            </a:r>
          </a:p>
          <a:p>
            <a:r>
              <a:rPr lang="en-US" dirty="0"/>
              <a:t>Ask about the structure or composition of your topic</a:t>
            </a:r>
          </a:p>
          <a:p>
            <a:r>
              <a:rPr lang="en-US" b="1" dirty="0"/>
              <a:t>Ask how the topic is categorized</a:t>
            </a:r>
          </a:p>
          <a:p>
            <a:pPr lvl="1"/>
            <a:r>
              <a:rPr lang="en-US" dirty="0"/>
              <a:t>How can your topic be grouped into kinds? </a:t>
            </a:r>
          </a:p>
          <a:p>
            <a:pPr lvl="1"/>
            <a:r>
              <a:rPr lang="en-US" dirty="0"/>
              <a:t>How does your topic compare/contrast with others like it? </a:t>
            </a:r>
          </a:p>
          <a:p>
            <a:r>
              <a:rPr lang="en-US" dirty="0"/>
              <a:t>Turn positive questions into negative ones </a:t>
            </a:r>
          </a:p>
          <a:p>
            <a:r>
              <a:rPr lang="en-US" dirty="0"/>
              <a:t>Ask “What if” and other speculative questions</a:t>
            </a:r>
          </a:p>
          <a:p>
            <a:r>
              <a:rPr lang="en-US" dirty="0"/>
              <a:t>Ask questions that are suggested by your sources</a:t>
            </a:r>
          </a:p>
        </p:txBody>
      </p:sp>
    </p:spTree>
    <p:extLst>
      <p:ext uri="{BB962C8B-B14F-4D97-AF65-F5344CB8AC3E}">
        <p14:creationId xmlns:p14="http://schemas.microsoft.com/office/powerpoint/2010/main" val="39206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A6A7-F791-2F4F-F7B9-C7E235C7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2E0A-7D76-4EE1-4E59-0491E463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6BF925-C414-4393-61A4-B7E58190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99972"/>
              </p:ext>
            </p:extLst>
          </p:nvPr>
        </p:nvGraphicFramePr>
        <p:xfrm>
          <a:off x="765810" y="2180496"/>
          <a:ext cx="10561321" cy="35905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829050">
                  <a:extLst>
                    <a:ext uri="{9D8B030D-6E8A-4147-A177-3AD203B41FA5}">
                      <a16:colId xmlns:a16="http://schemas.microsoft.com/office/drawing/2014/main" val="1913008852"/>
                    </a:ext>
                  </a:extLst>
                </a:gridCol>
                <a:gridCol w="1510356">
                  <a:extLst>
                    <a:ext uri="{9D8B030D-6E8A-4147-A177-3AD203B41FA5}">
                      <a16:colId xmlns:a16="http://schemas.microsoft.com/office/drawing/2014/main" val="2852817593"/>
                    </a:ext>
                  </a:extLst>
                </a:gridCol>
                <a:gridCol w="1761000">
                  <a:extLst>
                    <a:ext uri="{9D8B030D-6E8A-4147-A177-3AD203B41FA5}">
                      <a16:colId xmlns:a16="http://schemas.microsoft.com/office/drawing/2014/main" val="2962223583"/>
                    </a:ext>
                  </a:extLst>
                </a:gridCol>
                <a:gridCol w="1913283">
                  <a:extLst>
                    <a:ext uri="{9D8B030D-6E8A-4147-A177-3AD203B41FA5}">
                      <a16:colId xmlns:a16="http://schemas.microsoft.com/office/drawing/2014/main" val="3776240812"/>
                    </a:ext>
                  </a:extLst>
                </a:gridCol>
                <a:gridCol w="1547632">
                  <a:extLst>
                    <a:ext uri="{9D8B030D-6E8A-4147-A177-3AD203B41FA5}">
                      <a16:colId xmlns:a16="http://schemas.microsoft.com/office/drawing/2014/main" val="862519490"/>
                    </a:ext>
                  </a:extLst>
                </a:gridCol>
              </a:tblGrid>
              <a:tr h="1030192">
                <a:tc>
                  <a:txBody>
                    <a:bodyPr/>
                    <a:lstStyle/>
                    <a:p>
                      <a:r>
                        <a:rPr lang="en-US" dirty="0"/>
                        <a:t>Narrative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Deflection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Deflection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 Deflection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779805"/>
                  </a:ext>
                </a:extLst>
              </a:tr>
              <a:tr h="596857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my male coworkers keep vomiting emotionally on 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5.921429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096500"/>
                  </a:ext>
                </a:extLst>
              </a:tr>
              <a:tr h="596857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my coworker keeps telling me how to do my 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4.607143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9.1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271490"/>
                  </a:ext>
                </a:extLst>
              </a:tr>
              <a:tr h="596857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my boss trash talks my coworker to 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4.521429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92048"/>
                  </a:ext>
                </a:extLst>
              </a:tr>
              <a:tr h="596857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I’ve been overworked for months and my manager won’t 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3.735714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770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225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dirty="0"/>
              <a:t>Think about the history of your topic</a:t>
            </a:r>
          </a:p>
          <a:p>
            <a:r>
              <a:rPr lang="en-US" dirty="0"/>
              <a:t>Ask about the structure or composition of your topic</a:t>
            </a:r>
          </a:p>
          <a:p>
            <a:r>
              <a:rPr lang="en-US" dirty="0"/>
              <a:t>Ask how the topic is categorized</a:t>
            </a:r>
          </a:p>
          <a:p>
            <a:r>
              <a:rPr lang="en-US" b="1" dirty="0"/>
              <a:t>Turn positive questions into negative ones </a:t>
            </a:r>
          </a:p>
          <a:p>
            <a:pPr lvl="1"/>
            <a:r>
              <a:rPr lang="en-US" dirty="0"/>
              <a:t>Why has a larger pattern not happened in a subset of your population? </a:t>
            </a:r>
          </a:p>
          <a:p>
            <a:r>
              <a:rPr lang="en-US" dirty="0"/>
              <a:t>Ask “What if” and other speculative questions</a:t>
            </a:r>
          </a:p>
          <a:p>
            <a:r>
              <a:rPr lang="en-US" dirty="0"/>
              <a:t>Ask questions that are suggested by your sources</a:t>
            </a:r>
          </a:p>
        </p:txBody>
      </p:sp>
    </p:spTree>
    <p:extLst>
      <p:ext uri="{BB962C8B-B14F-4D97-AF65-F5344CB8AC3E}">
        <p14:creationId xmlns:p14="http://schemas.microsoft.com/office/powerpoint/2010/main" val="588022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dirty="0"/>
              <a:t>Think about the history of your topic</a:t>
            </a:r>
          </a:p>
          <a:p>
            <a:r>
              <a:rPr lang="en-US" dirty="0"/>
              <a:t>Ask about the structure or composition of your topic</a:t>
            </a:r>
          </a:p>
          <a:p>
            <a:r>
              <a:rPr lang="en-US" dirty="0"/>
              <a:t>Ask how the topic is categorized</a:t>
            </a:r>
          </a:p>
          <a:p>
            <a:r>
              <a:rPr lang="en-US" dirty="0"/>
              <a:t>Turn positive questions into negative ones </a:t>
            </a:r>
          </a:p>
          <a:p>
            <a:r>
              <a:rPr lang="en-US" b="1" dirty="0"/>
              <a:t>Ask “What if” and other speculative questions</a:t>
            </a:r>
          </a:p>
          <a:p>
            <a:pPr lvl="1"/>
            <a:r>
              <a:rPr lang="en-US" dirty="0"/>
              <a:t>How would things be different if your topic never existed, disappeared, or were put into a new context? </a:t>
            </a:r>
          </a:p>
          <a:p>
            <a:r>
              <a:rPr lang="en-US" dirty="0"/>
              <a:t>Ask questions that are suggested by your sources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50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dirty="0"/>
              <a:t>Think about the history of your topic</a:t>
            </a:r>
          </a:p>
          <a:p>
            <a:r>
              <a:rPr lang="en-US" dirty="0"/>
              <a:t>Ask about the structure or composition of your topic</a:t>
            </a:r>
          </a:p>
          <a:p>
            <a:r>
              <a:rPr lang="en-US" dirty="0"/>
              <a:t>Ask how the topic is categorized</a:t>
            </a:r>
          </a:p>
          <a:p>
            <a:r>
              <a:rPr lang="en-US" dirty="0"/>
              <a:t>Turn positive questions into negative ones </a:t>
            </a:r>
          </a:p>
          <a:p>
            <a:r>
              <a:rPr lang="en-US" dirty="0"/>
              <a:t>Ask “What if” and other speculative questions</a:t>
            </a:r>
          </a:p>
          <a:p>
            <a:r>
              <a:rPr lang="en-US" b="1" dirty="0"/>
              <a:t>Ask questions that are suggested by your sources</a:t>
            </a:r>
          </a:p>
          <a:p>
            <a:pPr lvl="1"/>
            <a:r>
              <a:rPr lang="en-US" dirty="0"/>
              <a:t>Build on agreement through extension </a:t>
            </a:r>
          </a:p>
          <a:p>
            <a:pPr lvl="1"/>
            <a:r>
              <a:rPr lang="en-US" dirty="0"/>
              <a:t>Build through disagreement through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1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B3E2-724D-2E5B-1F34-BB727A89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1AB0-3EE4-B277-6216-CB4DA05D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Friday March 3 to </a:t>
            </a:r>
            <a:r>
              <a:rPr lang="en-US" dirty="0" err="1"/>
              <a:t>em.k.maloney@duke.edu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532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A6A7-F791-2F4F-F7B9-C7E235C7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2 - </a:t>
            </a:r>
            <a:r>
              <a:rPr lang="en-US" sz="2800" b="0" kern="1200" dirty="0">
                <a:effectLst/>
              </a:rPr>
              <a:t>my male coworkers keep vomiting emotionally on 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2E0A-7D76-4EE1-4E59-0491E463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Highest Deflection ABOs: </a:t>
            </a:r>
          </a:p>
          <a:p>
            <a:pPr lvl="1"/>
            <a:r>
              <a:rPr lang="en-US" dirty="0"/>
              <a:t>Overwhelmed employee cares for distressed employee </a:t>
            </a:r>
          </a:p>
          <a:p>
            <a:pPr lvl="1"/>
            <a:r>
              <a:rPr lang="en-US" dirty="0"/>
              <a:t>Helpless Data Entry Clerk Aid Emotional Data Entry Clerk</a:t>
            </a:r>
          </a:p>
          <a:p>
            <a:r>
              <a:rPr lang="en-US" dirty="0"/>
              <a:t>Lowest Deflection ABOs: </a:t>
            </a:r>
          </a:p>
          <a:p>
            <a:pPr lvl="1"/>
            <a:r>
              <a:rPr lang="en-US" dirty="0"/>
              <a:t>Emotional Peer confide in Data Entry Clerk</a:t>
            </a:r>
          </a:p>
          <a:p>
            <a:pPr lvl="1"/>
            <a:r>
              <a:rPr lang="en-US" dirty="0"/>
              <a:t>Emotional Male seeks advice from female Co-worker </a:t>
            </a:r>
          </a:p>
        </p:txBody>
      </p:sp>
    </p:spTree>
    <p:extLst>
      <p:ext uri="{BB962C8B-B14F-4D97-AF65-F5344CB8AC3E}">
        <p14:creationId xmlns:p14="http://schemas.microsoft.com/office/powerpoint/2010/main" val="285650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C5E0-842F-31EC-3C99-AA385843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research Ideas Come From?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016F-377B-ADE6-7203-E2A19D859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Everyday experiences that inspire our curiosity </a:t>
            </a:r>
          </a:p>
          <a:p>
            <a:r>
              <a:rPr lang="en-US" sz="1800" dirty="0"/>
              <a:t>Conversations with classmates, instructors, family, friends</a:t>
            </a:r>
          </a:p>
          <a:p>
            <a:r>
              <a:rPr lang="en-US" sz="1800" dirty="0"/>
              <a:t>Reading about current events and controversies</a:t>
            </a:r>
          </a:p>
          <a:p>
            <a:r>
              <a:rPr lang="en-US" sz="1800" dirty="0"/>
              <a:t>Carefully reading scholarly  sources</a:t>
            </a:r>
          </a:p>
        </p:txBody>
      </p:sp>
    </p:spTree>
    <p:extLst>
      <p:ext uri="{BB962C8B-B14F-4D97-AF65-F5344CB8AC3E}">
        <p14:creationId xmlns:p14="http://schemas.microsoft.com/office/powerpoint/2010/main" val="222450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79AD-AA66-C3EA-2F10-50E28323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is an iterative process, going back and forth between steps.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CA0330-D719-0C19-330A-193307A6C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901518"/>
              </p:ext>
            </p:extLst>
          </p:nvPr>
        </p:nvGraphicFramePr>
        <p:xfrm>
          <a:off x="125730" y="1851660"/>
          <a:ext cx="11910059" cy="4926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79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5259-2D7A-345F-FDB3-6E1EB659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One  Technique: Find a Paper you Love and Build ON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3DD5-A184-2873-D5BE-28BAD3C6A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You will build your research on an existing line of research, contributing to the cumulative body of science.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You can save time by borrowing effective methods rather than devising a research plan from scratch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You have a concrete link to the scholarly literature you will review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Look at the article’s references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Identify who has cited the research you are building on</a:t>
            </a:r>
          </a:p>
        </p:txBody>
      </p:sp>
    </p:spTree>
    <p:extLst>
      <p:ext uri="{BB962C8B-B14F-4D97-AF65-F5344CB8AC3E}">
        <p14:creationId xmlns:p14="http://schemas.microsoft.com/office/powerpoint/2010/main" val="189825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48CB-A10E-475A-20F2-156FB39D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on What we Already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22E5-DC1F-DDB6-6595-C9A4514A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Your research must connect to existing body of scholarship</a:t>
            </a:r>
          </a:p>
          <a:p>
            <a:r>
              <a:rPr lang="en-US" sz="2600" dirty="0"/>
              <a:t>Find an interesting study and extend the work by:</a:t>
            </a:r>
          </a:p>
          <a:p>
            <a:pPr lvl="1"/>
            <a:r>
              <a:rPr lang="en-US" sz="2400" dirty="0"/>
              <a:t>Replicating the existing study</a:t>
            </a:r>
          </a:p>
          <a:p>
            <a:pPr lvl="1"/>
            <a:r>
              <a:rPr lang="en-US" sz="2400" dirty="0"/>
              <a:t>Vary the research setting</a:t>
            </a:r>
          </a:p>
          <a:p>
            <a:pPr lvl="1"/>
            <a:r>
              <a:rPr lang="en-US" sz="2400" dirty="0"/>
              <a:t>Choose a different case</a:t>
            </a:r>
          </a:p>
          <a:p>
            <a:pPr lvl="1"/>
            <a:r>
              <a:rPr lang="en-US" sz="2400" dirty="0"/>
              <a:t>Change the independent or dependent variables</a:t>
            </a:r>
          </a:p>
          <a:p>
            <a:pPr lvl="1"/>
            <a:r>
              <a:rPr lang="en-US" sz="2400" dirty="0"/>
              <a:t>Use a different 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6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1FBD-FD73-DC6E-27DA-D604D920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92C8-F9AD-C6AF-B0BE-C0181490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“You want to find the question that is sufficiently easy that you might be able to answer it, and sufficiently hard that the answer is interesting.</a:t>
            </a:r>
            <a:br>
              <a:rPr lang="en-US" sz="1800" dirty="0"/>
            </a:br>
            <a:r>
              <a:rPr lang="en-US" sz="1800" dirty="0"/>
              <a:t>You spend a lot of time thinking and a lot of time floundering around.”</a:t>
            </a:r>
          </a:p>
          <a:p>
            <a:pPr marL="0" indent="0">
              <a:buNone/>
            </a:pPr>
            <a:r>
              <a:rPr lang="en-US" dirty="0"/>
              <a:t>- Theoretical Physicist, Edward Witten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DB1730AD-8E1E-F58B-D1DA-7678633D2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3" r="3" b="3"/>
          <a:stretch/>
        </p:blipFill>
        <p:spPr bwMode="auto">
          <a:xfrm>
            <a:off x="8051799" y="1871133"/>
            <a:ext cx="3683001" cy="45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3359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{5D317AD5-89E5-4449-B704-B94565D85B22}tf10001123</Template>
  <TotalTime>1344</TotalTime>
  <Words>1443</Words>
  <Application>Microsoft Macintosh PowerPoint</Application>
  <PresentationFormat>Widescreen</PresentationFormat>
  <Paragraphs>223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Gill Sans MT</vt:lpstr>
      <vt:lpstr>Symbol</vt:lpstr>
      <vt:lpstr>Wingdings 2</vt:lpstr>
      <vt:lpstr>Dividend</vt:lpstr>
      <vt:lpstr>Research Questions</vt:lpstr>
      <vt:lpstr>Outline</vt:lpstr>
      <vt:lpstr>Lab 2</vt:lpstr>
      <vt:lpstr>Lab 2 - my male coworkers keep vomiting emotionally on me</vt:lpstr>
      <vt:lpstr>Where do research Ideas Come From? </vt:lpstr>
      <vt:lpstr>Research is an iterative process, going back and forth between steps.</vt:lpstr>
      <vt:lpstr>One  Technique: Find a Paper you Love and Build ON it</vt:lpstr>
      <vt:lpstr>Build on What we Already Know</vt:lpstr>
      <vt:lpstr>Research </vt:lpstr>
      <vt:lpstr>What makes A research Question ‘Good’?</vt:lpstr>
      <vt:lpstr>Features of a Good Research Question</vt:lpstr>
      <vt:lpstr>Features of a Good Research Question</vt:lpstr>
      <vt:lpstr>Features of a Good Research Question</vt:lpstr>
      <vt:lpstr>OUR Questions Should</vt:lpstr>
      <vt:lpstr>Common Issues With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 form</vt:lpstr>
      <vt:lpstr>Example From Boyle &amp; McKinzie</vt:lpstr>
      <vt:lpstr>Example Question</vt:lpstr>
      <vt:lpstr>How can We fix it?</vt:lpstr>
      <vt:lpstr>Let’s Workshop a Few</vt:lpstr>
      <vt:lpstr>Answerable with A Simulation</vt:lpstr>
      <vt:lpstr>Ways of Brainstorming Questions (Booth et al)</vt:lpstr>
      <vt:lpstr>Ways of Brainstorming Questions (Booth et al)</vt:lpstr>
      <vt:lpstr>Ways of Brainstorming Questions (Booth et al)</vt:lpstr>
      <vt:lpstr>Ways of Brainstorming Questions (Booth et al)</vt:lpstr>
      <vt:lpstr>Ways of Brainstorming Questions (Booth et al)</vt:lpstr>
      <vt:lpstr>Ways of Brainstorming Questions (Booth et al)</vt:lpstr>
      <vt:lpstr>Research Question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Questions</dc:title>
  <dc:creator>Em Maloney</dc:creator>
  <cp:lastModifiedBy>Em Maloney</cp:lastModifiedBy>
  <cp:revision>7</cp:revision>
  <dcterms:created xsi:type="dcterms:W3CDTF">2023-02-23T18:25:04Z</dcterms:created>
  <dcterms:modified xsi:type="dcterms:W3CDTF">2023-02-24T16:50:01Z</dcterms:modified>
</cp:coreProperties>
</file>