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8" r:id="rId11"/>
    <p:sldId id="269" r:id="rId12"/>
    <p:sldId id="261" r:id="rId13"/>
    <p:sldId id="271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1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27781-488D-2447-B1A4-1D39A897C045}" type="doc">
      <dgm:prSet loTypeId="urn:microsoft.com/office/officeart/2005/8/layout/vList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938DA8-0A50-E746-A667-1F08CFB3EF84}">
      <dgm:prSet phldrT="[Text]"/>
      <dgm:spPr/>
      <dgm:t>
        <a:bodyPr/>
        <a:lstStyle/>
        <a:p>
          <a:r>
            <a:rPr lang="en-US" dirty="0"/>
            <a:t>Methods Plan</a:t>
          </a:r>
        </a:p>
      </dgm:t>
    </dgm:pt>
    <dgm:pt modelId="{B44A9B90-C307-D741-B5B7-6DB8FFE73E39}" type="parTrans" cxnId="{0F3AA59B-AAE6-C841-A1ED-6AF918AD9411}">
      <dgm:prSet/>
      <dgm:spPr/>
      <dgm:t>
        <a:bodyPr/>
        <a:lstStyle/>
        <a:p>
          <a:endParaRPr lang="en-US"/>
        </a:p>
      </dgm:t>
    </dgm:pt>
    <dgm:pt modelId="{AB97B6D6-A942-6E48-B11B-0CD99F96D14E}" type="sibTrans" cxnId="{0F3AA59B-AAE6-C841-A1ED-6AF918AD9411}">
      <dgm:prSet/>
      <dgm:spPr/>
      <dgm:t>
        <a:bodyPr/>
        <a:lstStyle/>
        <a:p>
          <a:endParaRPr lang="en-US"/>
        </a:p>
      </dgm:t>
    </dgm:pt>
    <dgm:pt modelId="{880778AB-E367-D24D-9DFF-9C9DE46DB0DB}">
      <dgm:prSet phldrT="[Text]"/>
      <dgm:spPr/>
      <dgm:t>
        <a:bodyPr/>
        <a:lstStyle/>
        <a:p>
          <a:r>
            <a:rPr lang="en-US" dirty="0"/>
            <a:t>March 31</a:t>
          </a:r>
        </a:p>
      </dgm:t>
    </dgm:pt>
    <dgm:pt modelId="{5189FDB2-CD15-4446-B0C0-E4DDEB5D949D}" type="parTrans" cxnId="{0040AB2B-2453-AB4A-9324-9B6DDCE6A4F0}">
      <dgm:prSet/>
      <dgm:spPr/>
      <dgm:t>
        <a:bodyPr/>
        <a:lstStyle/>
        <a:p>
          <a:endParaRPr lang="en-US"/>
        </a:p>
      </dgm:t>
    </dgm:pt>
    <dgm:pt modelId="{046353B4-9EFD-C142-BC87-D1C6A3A66FA8}" type="sibTrans" cxnId="{0040AB2B-2453-AB4A-9324-9B6DDCE6A4F0}">
      <dgm:prSet/>
      <dgm:spPr/>
      <dgm:t>
        <a:bodyPr/>
        <a:lstStyle/>
        <a:p>
          <a:endParaRPr lang="en-US"/>
        </a:p>
      </dgm:t>
    </dgm:pt>
    <dgm:pt modelId="{DAEAEFA6-9D43-F540-AE5A-EF21F0E1C826}">
      <dgm:prSet phldrT="[Text]"/>
      <dgm:spPr/>
      <dgm:t>
        <a:bodyPr/>
        <a:lstStyle/>
        <a:p>
          <a:r>
            <a:rPr lang="en-US" dirty="0"/>
            <a:t>Literature Review</a:t>
          </a:r>
        </a:p>
      </dgm:t>
    </dgm:pt>
    <dgm:pt modelId="{E46B7C50-F0E3-D34F-988C-21E64A82646B}" type="parTrans" cxnId="{CE59EFFC-342F-3748-A52C-8C6F4BAE1646}">
      <dgm:prSet/>
      <dgm:spPr/>
      <dgm:t>
        <a:bodyPr/>
        <a:lstStyle/>
        <a:p>
          <a:endParaRPr lang="en-US"/>
        </a:p>
      </dgm:t>
    </dgm:pt>
    <dgm:pt modelId="{F7A5B9A0-CC3E-7F44-AA4E-26A02989F8F7}" type="sibTrans" cxnId="{CE59EFFC-342F-3748-A52C-8C6F4BAE1646}">
      <dgm:prSet/>
      <dgm:spPr/>
      <dgm:t>
        <a:bodyPr/>
        <a:lstStyle/>
        <a:p>
          <a:endParaRPr lang="en-US"/>
        </a:p>
      </dgm:t>
    </dgm:pt>
    <dgm:pt modelId="{703B7B9B-7A25-0A47-96E5-8A5B79C658BD}">
      <dgm:prSet phldrT="[Text]"/>
      <dgm:spPr/>
      <dgm:t>
        <a:bodyPr/>
        <a:lstStyle/>
        <a:p>
          <a:r>
            <a:rPr lang="en-US" dirty="0"/>
            <a:t>April 12 midnight </a:t>
          </a:r>
        </a:p>
      </dgm:t>
    </dgm:pt>
    <dgm:pt modelId="{650ABA8D-F7C2-024D-959E-C4D7B2227DCE}" type="parTrans" cxnId="{7D0AA9B2-F65E-5048-A3D5-96318030626E}">
      <dgm:prSet/>
      <dgm:spPr/>
      <dgm:t>
        <a:bodyPr/>
        <a:lstStyle/>
        <a:p>
          <a:endParaRPr lang="en-US"/>
        </a:p>
      </dgm:t>
    </dgm:pt>
    <dgm:pt modelId="{E08752FF-F0EE-C743-8E9A-8BC72C0E5738}" type="sibTrans" cxnId="{7D0AA9B2-F65E-5048-A3D5-96318030626E}">
      <dgm:prSet/>
      <dgm:spPr/>
      <dgm:t>
        <a:bodyPr/>
        <a:lstStyle/>
        <a:p>
          <a:endParaRPr lang="en-US"/>
        </a:p>
      </dgm:t>
    </dgm:pt>
    <dgm:pt modelId="{79B5CCFB-F2C2-1747-B311-655E5B1A74ED}">
      <dgm:prSet/>
      <dgm:spPr/>
      <dgm:t>
        <a:bodyPr/>
        <a:lstStyle/>
        <a:p>
          <a:r>
            <a:rPr lang="en-US" dirty="0"/>
            <a:t>Results and Analysis Section</a:t>
          </a:r>
        </a:p>
      </dgm:t>
    </dgm:pt>
    <dgm:pt modelId="{0463B987-3831-FC40-BDD9-C59812925159}" type="parTrans" cxnId="{93AC19CB-CAF1-BA43-9C34-E98BBE64F919}">
      <dgm:prSet/>
      <dgm:spPr/>
      <dgm:t>
        <a:bodyPr/>
        <a:lstStyle/>
        <a:p>
          <a:endParaRPr lang="en-US"/>
        </a:p>
      </dgm:t>
    </dgm:pt>
    <dgm:pt modelId="{A9ED370C-76FE-5A45-92D6-6D9D6CEA0A65}" type="sibTrans" cxnId="{93AC19CB-CAF1-BA43-9C34-E98BBE64F919}">
      <dgm:prSet/>
      <dgm:spPr/>
      <dgm:t>
        <a:bodyPr/>
        <a:lstStyle/>
        <a:p>
          <a:endParaRPr lang="en-US"/>
        </a:p>
      </dgm:t>
    </dgm:pt>
    <dgm:pt modelId="{A58E4E31-7894-6748-8300-A4A9EC11E8ED}">
      <dgm:prSet/>
      <dgm:spPr/>
      <dgm:t>
        <a:bodyPr/>
        <a:lstStyle/>
        <a:p>
          <a:r>
            <a:rPr lang="en-US" dirty="0"/>
            <a:t>April 19</a:t>
          </a:r>
        </a:p>
      </dgm:t>
    </dgm:pt>
    <dgm:pt modelId="{E15954B1-7421-0947-8E96-EFFF589E0E43}" type="parTrans" cxnId="{D0C20588-742B-6A47-93D8-280CAB71F734}">
      <dgm:prSet/>
      <dgm:spPr/>
      <dgm:t>
        <a:bodyPr/>
        <a:lstStyle/>
        <a:p>
          <a:endParaRPr lang="en-US"/>
        </a:p>
      </dgm:t>
    </dgm:pt>
    <dgm:pt modelId="{3F1F0510-1529-BB46-8273-A03B093F03B8}" type="sibTrans" cxnId="{D0C20588-742B-6A47-93D8-280CAB71F734}">
      <dgm:prSet/>
      <dgm:spPr/>
      <dgm:t>
        <a:bodyPr/>
        <a:lstStyle/>
        <a:p>
          <a:endParaRPr lang="en-US"/>
        </a:p>
      </dgm:t>
    </dgm:pt>
    <dgm:pt modelId="{F0D1B3DA-EFB7-7340-A339-15E39114E17B}" type="pres">
      <dgm:prSet presAssocID="{37C27781-488D-2447-B1A4-1D39A897C045}" presName="linear" presStyleCnt="0">
        <dgm:presLayoutVars>
          <dgm:animLvl val="lvl"/>
          <dgm:resizeHandles val="exact"/>
        </dgm:presLayoutVars>
      </dgm:prSet>
      <dgm:spPr/>
    </dgm:pt>
    <dgm:pt modelId="{57816970-2EC2-D148-BA43-56B045C6302A}" type="pres">
      <dgm:prSet presAssocID="{F8938DA8-0A50-E746-A667-1F08CFB3EF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16CF9A-66D8-A749-B57E-D10716729D19}" type="pres">
      <dgm:prSet presAssocID="{F8938DA8-0A50-E746-A667-1F08CFB3EF84}" presName="childText" presStyleLbl="revTx" presStyleIdx="0" presStyleCnt="3">
        <dgm:presLayoutVars>
          <dgm:bulletEnabled val="1"/>
        </dgm:presLayoutVars>
      </dgm:prSet>
      <dgm:spPr/>
    </dgm:pt>
    <dgm:pt modelId="{7ECC114F-E2A3-0040-9DC6-FF2F64FBF350}" type="pres">
      <dgm:prSet presAssocID="{DAEAEFA6-9D43-F540-AE5A-EF21F0E1C8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EF9DC2-A470-6A45-B5F6-15745E70AF0E}" type="pres">
      <dgm:prSet presAssocID="{DAEAEFA6-9D43-F540-AE5A-EF21F0E1C826}" presName="childText" presStyleLbl="revTx" presStyleIdx="1" presStyleCnt="3">
        <dgm:presLayoutVars>
          <dgm:bulletEnabled val="1"/>
        </dgm:presLayoutVars>
      </dgm:prSet>
      <dgm:spPr/>
    </dgm:pt>
    <dgm:pt modelId="{18FC7D1D-8F24-8543-8707-F98128152A7D}" type="pres">
      <dgm:prSet presAssocID="{79B5CCFB-F2C2-1747-B311-655E5B1A74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5E787C-3D5D-5049-B26C-AC277DB081E0}" type="pres">
      <dgm:prSet presAssocID="{79B5CCFB-F2C2-1747-B311-655E5B1A74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2A0702-2E46-034A-BD55-8A114A8EC36D}" type="presOf" srcId="{880778AB-E367-D24D-9DFF-9C9DE46DB0DB}" destId="{CB16CF9A-66D8-A749-B57E-D10716729D19}" srcOrd="0" destOrd="0" presId="urn:microsoft.com/office/officeart/2005/8/layout/vList2"/>
    <dgm:cxn modelId="{66516211-E7F6-C044-AF79-1B6ADB1BCA5E}" type="presOf" srcId="{DAEAEFA6-9D43-F540-AE5A-EF21F0E1C826}" destId="{7ECC114F-E2A3-0040-9DC6-FF2F64FBF350}" srcOrd="0" destOrd="0" presId="urn:microsoft.com/office/officeart/2005/8/layout/vList2"/>
    <dgm:cxn modelId="{0040AB2B-2453-AB4A-9324-9B6DDCE6A4F0}" srcId="{F8938DA8-0A50-E746-A667-1F08CFB3EF84}" destId="{880778AB-E367-D24D-9DFF-9C9DE46DB0DB}" srcOrd="0" destOrd="0" parTransId="{5189FDB2-CD15-4446-B0C0-E4DDEB5D949D}" sibTransId="{046353B4-9EFD-C142-BC87-D1C6A3A66FA8}"/>
    <dgm:cxn modelId="{35765C5B-4A7B-3C4E-98A0-D7DC9B8B438F}" type="presOf" srcId="{F8938DA8-0A50-E746-A667-1F08CFB3EF84}" destId="{57816970-2EC2-D148-BA43-56B045C6302A}" srcOrd="0" destOrd="0" presId="urn:microsoft.com/office/officeart/2005/8/layout/vList2"/>
    <dgm:cxn modelId="{DA5DDF83-527C-814F-A694-ED280E7A84FD}" type="presOf" srcId="{703B7B9B-7A25-0A47-96E5-8A5B79C658BD}" destId="{6AEF9DC2-A470-6A45-B5F6-15745E70AF0E}" srcOrd="0" destOrd="0" presId="urn:microsoft.com/office/officeart/2005/8/layout/vList2"/>
    <dgm:cxn modelId="{D0C20588-742B-6A47-93D8-280CAB71F734}" srcId="{79B5CCFB-F2C2-1747-B311-655E5B1A74ED}" destId="{A58E4E31-7894-6748-8300-A4A9EC11E8ED}" srcOrd="0" destOrd="0" parTransId="{E15954B1-7421-0947-8E96-EFFF589E0E43}" sibTransId="{3F1F0510-1529-BB46-8273-A03B093F03B8}"/>
    <dgm:cxn modelId="{B753888E-BEC1-034E-BECE-C095308303A7}" type="presOf" srcId="{A58E4E31-7894-6748-8300-A4A9EC11E8ED}" destId="{465E787C-3D5D-5049-B26C-AC277DB081E0}" srcOrd="0" destOrd="0" presId="urn:microsoft.com/office/officeart/2005/8/layout/vList2"/>
    <dgm:cxn modelId="{0F3AA59B-AAE6-C841-A1ED-6AF918AD9411}" srcId="{37C27781-488D-2447-B1A4-1D39A897C045}" destId="{F8938DA8-0A50-E746-A667-1F08CFB3EF84}" srcOrd="0" destOrd="0" parTransId="{B44A9B90-C307-D741-B5B7-6DB8FFE73E39}" sibTransId="{AB97B6D6-A942-6E48-B11B-0CD99F96D14E}"/>
    <dgm:cxn modelId="{D03D94A6-D557-E04A-A337-F15616650AF1}" type="presOf" srcId="{37C27781-488D-2447-B1A4-1D39A897C045}" destId="{F0D1B3DA-EFB7-7340-A339-15E39114E17B}" srcOrd="0" destOrd="0" presId="urn:microsoft.com/office/officeart/2005/8/layout/vList2"/>
    <dgm:cxn modelId="{7D0AA9B2-F65E-5048-A3D5-96318030626E}" srcId="{DAEAEFA6-9D43-F540-AE5A-EF21F0E1C826}" destId="{703B7B9B-7A25-0A47-96E5-8A5B79C658BD}" srcOrd="0" destOrd="0" parTransId="{650ABA8D-F7C2-024D-959E-C4D7B2227DCE}" sibTransId="{E08752FF-F0EE-C743-8E9A-8BC72C0E5738}"/>
    <dgm:cxn modelId="{93AC19CB-CAF1-BA43-9C34-E98BBE64F919}" srcId="{37C27781-488D-2447-B1A4-1D39A897C045}" destId="{79B5CCFB-F2C2-1747-B311-655E5B1A74ED}" srcOrd="2" destOrd="0" parTransId="{0463B987-3831-FC40-BDD9-C59812925159}" sibTransId="{A9ED370C-76FE-5A45-92D6-6D9D6CEA0A65}"/>
    <dgm:cxn modelId="{6A976FEE-424A-5740-9140-04AEFFA85564}" type="presOf" srcId="{79B5CCFB-F2C2-1747-B311-655E5B1A74ED}" destId="{18FC7D1D-8F24-8543-8707-F98128152A7D}" srcOrd="0" destOrd="0" presId="urn:microsoft.com/office/officeart/2005/8/layout/vList2"/>
    <dgm:cxn modelId="{CE59EFFC-342F-3748-A52C-8C6F4BAE1646}" srcId="{37C27781-488D-2447-B1A4-1D39A897C045}" destId="{DAEAEFA6-9D43-F540-AE5A-EF21F0E1C826}" srcOrd="1" destOrd="0" parTransId="{E46B7C50-F0E3-D34F-988C-21E64A82646B}" sibTransId="{F7A5B9A0-CC3E-7F44-AA4E-26A02989F8F7}"/>
    <dgm:cxn modelId="{4F18CE30-7D90-3443-9ECC-E0478401E9F7}" type="presParOf" srcId="{F0D1B3DA-EFB7-7340-A339-15E39114E17B}" destId="{57816970-2EC2-D148-BA43-56B045C6302A}" srcOrd="0" destOrd="0" presId="urn:microsoft.com/office/officeart/2005/8/layout/vList2"/>
    <dgm:cxn modelId="{C0F3DFD2-3930-A149-A464-A563495B0338}" type="presParOf" srcId="{F0D1B3DA-EFB7-7340-A339-15E39114E17B}" destId="{CB16CF9A-66D8-A749-B57E-D10716729D19}" srcOrd="1" destOrd="0" presId="urn:microsoft.com/office/officeart/2005/8/layout/vList2"/>
    <dgm:cxn modelId="{069B4DAE-F42A-5B43-A851-7CF6AEF86590}" type="presParOf" srcId="{F0D1B3DA-EFB7-7340-A339-15E39114E17B}" destId="{7ECC114F-E2A3-0040-9DC6-FF2F64FBF350}" srcOrd="2" destOrd="0" presId="urn:microsoft.com/office/officeart/2005/8/layout/vList2"/>
    <dgm:cxn modelId="{257FEF1F-AEB1-0F42-911C-1DDAEC77C1C6}" type="presParOf" srcId="{F0D1B3DA-EFB7-7340-A339-15E39114E17B}" destId="{6AEF9DC2-A470-6A45-B5F6-15745E70AF0E}" srcOrd="3" destOrd="0" presId="urn:microsoft.com/office/officeart/2005/8/layout/vList2"/>
    <dgm:cxn modelId="{C6A8CA52-C5AB-F64D-B8B7-B827E071AFE6}" type="presParOf" srcId="{F0D1B3DA-EFB7-7340-A339-15E39114E17B}" destId="{18FC7D1D-8F24-8543-8707-F98128152A7D}" srcOrd="4" destOrd="0" presId="urn:microsoft.com/office/officeart/2005/8/layout/vList2"/>
    <dgm:cxn modelId="{FA01A084-4121-EE44-8F08-1BC8C67751AE}" type="presParOf" srcId="{F0D1B3DA-EFB7-7340-A339-15E39114E17B}" destId="{465E787C-3D5D-5049-B26C-AC277DB081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A0C11-48B4-D940-BAB1-79C13AB874E7}" type="doc">
      <dgm:prSet loTypeId="urn:microsoft.com/office/officeart/2005/8/layout/pyramid3" loCatId="" qsTypeId="urn:microsoft.com/office/officeart/2005/8/quickstyle/simple1" qsCatId="simple" csTypeId="urn:microsoft.com/office/officeart/2005/8/colors/colorful2" csCatId="colorful" phldr="1"/>
      <dgm:spPr/>
    </dgm:pt>
    <dgm:pt modelId="{9EBC0C8B-2835-D445-B25C-F3F16AA2E6E5}">
      <dgm:prSet phldrT="[Text]"/>
      <dgm:spPr/>
      <dgm:t>
        <a:bodyPr/>
        <a:lstStyle/>
        <a:p>
          <a:r>
            <a:rPr lang="en-US" b="1" dirty="0"/>
            <a:t>Broad</a:t>
          </a:r>
        </a:p>
      </dgm:t>
    </dgm:pt>
    <dgm:pt modelId="{D594F163-3070-764E-88D1-87F7C9654C8E}" type="parTrans" cxnId="{712F658A-32C1-9546-A53C-75833F643AC9}">
      <dgm:prSet/>
      <dgm:spPr/>
      <dgm:t>
        <a:bodyPr/>
        <a:lstStyle/>
        <a:p>
          <a:endParaRPr lang="en-US"/>
        </a:p>
      </dgm:t>
    </dgm:pt>
    <dgm:pt modelId="{1A19F170-3026-214B-B5BE-773649FB963A}" type="sibTrans" cxnId="{712F658A-32C1-9546-A53C-75833F643AC9}">
      <dgm:prSet/>
      <dgm:spPr/>
      <dgm:t>
        <a:bodyPr/>
        <a:lstStyle/>
        <a:p>
          <a:endParaRPr lang="en-US"/>
        </a:p>
      </dgm:t>
    </dgm:pt>
    <dgm:pt modelId="{2B413878-5BDE-FC4F-9D72-FA6F9711CDC1}">
      <dgm:prSet phldrT="[Text]" custT="1"/>
      <dgm:spPr/>
      <dgm:t>
        <a:bodyPr/>
        <a:lstStyle/>
        <a:p>
          <a:r>
            <a:rPr lang="en-US" sz="4400" dirty="0"/>
            <a:t>Narrow</a:t>
          </a:r>
          <a:endParaRPr lang="en-US" sz="5900" dirty="0"/>
        </a:p>
      </dgm:t>
    </dgm:pt>
    <dgm:pt modelId="{5C56C0CF-51F9-5B4D-A914-F153B8E28BB1}" type="parTrans" cxnId="{CF8B516E-F063-9A49-B1BF-FC72CB4DB2F6}">
      <dgm:prSet/>
      <dgm:spPr/>
      <dgm:t>
        <a:bodyPr/>
        <a:lstStyle/>
        <a:p>
          <a:endParaRPr lang="en-US"/>
        </a:p>
      </dgm:t>
    </dgm:pt>
    <dgm:pt modelId="{E84169AE-BB04-1540-8AF7-37D07EEB63F9}" type="sibTrans" cxnId="{CF8B516E-F063-9A49-B1BF-FC72CB4DB2F6}">
      <dgm:prSet/>
      <dgm:spPr/>
      <dgm:t>
        <a:bodyPr/>
        <a:lstStyle/>
        <a:p>
          <a:endParaRPr lang="en-US"/>
        </a:p>
      </dgm:t>
    </dgm:pt>
    <dgm:pt modelId="{08343565-B870-904D-A278-351D17A36B43}">
      <dgm:prSet phldrT="[Text]" custT="1"/>
      <dgm:spPr/>
      <dgm:t>
        <a:bodyPr/>
        <a:lstStyle/>
        <a:p>
          <a:r>
            <a:rPr lang="en-US" sz="2800" dirty="0"/>
            <a:t>Specific</a:t>
          </a:r>
        </a:p>
      </dgm:t>
    </dgm:pt>
    <dgm:pt modelId="{962609FA-EA54-8141-BC67-1395FD39751C}" type="parTrans" cxnId="{22910EEE-102D-1D49-8FBD-47C6548044F2}">
      <dgm:prSet/>
      <dgm:spPr/>
      <dgm:t>
        <a:bodyPr/>
        <a:lstStyle/>
        <a:p>
          <a:endParaRPr lang="en-US"/>
        </a:p>
      </dgm:t>
    </dgm:pt>
    <dgm:pt modelId="{E2CDE182-D50E-1B49-99C9-FD062863EA33}" type="sibTrans" cxnId="{22910EEE-102D-1D49-8FBD-47C6548044F2}">
      <dgm:prSet/>
      <dgm:spPr/>
      <dgm:t>
        <a:bodyPr/>
        <a:lstStyle/>
        <a:p>
          <a:endParaRPr lang="en-US"/>
        </a:p>
      </dgm:t>
    </dgm:pt>
    <dgm:pt modelId="{00A3E18E-4719-0D48-9DFD-0D3388D235AD}" type="pres">
      <dgm:prSet presAssocID="{AD6A0C11-48B4-D940-BAB1-79C13AB874E7}" presName="Name0" presStyleCnt="0">
        <dgm:presLayoutVars>
          <dgm:dir/>
          <dgm:animLvl val="lvl"/>
          <dgm:resizeHandles val="exact"/>
        </dgm:presLayoutVars>
      </dgm:prSet>
      <dgm:spPr/>
    </dgm:pt>
    <dgm:pt modelId="{36D81BAF-F97F-0D48-AA55-0E4DE6B76134}" type="pres">
      <dgm:prSet presAssocID="{9EBC0C8B-2835-D445-B25C-F3F16AA2E6E5}" presName="Name8" presStyleCnt="0"/>
      <dgm:spPr/>
    </dgm:pt>
    <dgm:pt modelId="{6C161028-ED62-CD4B-9BA9-F547B4CE9857}" type="pres">
      <dgm:prSet presAssocID="{9EBC0C8B-2835-D445-B25C-F3F16AA2E6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8856C-88EC-2943-AFEF-16D3FBC6C95C}" type="pres">
      <dgm:prSet presAssocID="{9EBC0C8B-2835-D445-B25C-F3F16AA2E6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74E2D5-E888-014F-B9D7-C36F431FCECB}" type="pres">
      <dgm:prSet presAssocID="{2B413878-5BDE-FC4F-9D72-FA6F9711CDC1}" presName="Name8" presStyleCnt="0"/>
      <dgm:spPr/>
    </dgm:pt>
    <dgm:pt modelId="{C6FA6871-E192-454E-B7CC-DCF9A8BA0DC4}" type="pres">
      <dgm:prSet presAssocID="{2B413878-5BDE-FC4F-9D72-FA6F9711CDC1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933A3A-2156-5242-AF61-1AD81999356A}" type="pres">
      <dgm:prSet presAssocID="{2B413878-5BDE-FC4F-9D72-FA6F9711CD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1758F6-D804-A44A-A5E8-CD08FF1C6474}" type="pres">
      <dgm:prSet presAssocID="{08343565-B870-904D-A278-351D17A36B43}" presName="Name8" presStyleCnt="0"/>
      <dgm:spPr/>
    </dgm:pt>
    <dgm:pt modelId="{4E453977-0FEF-8349-B000-6A4DFB1B7315}" type="pres">
      <dgm:prSet presAssocID="{08343565-B870-904D-A278-351D17A36B4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E954F7C-3B0A-484F-9935-DF2324D283E3}" type="pres">
      <dgm:prSet presAssocID="{08343565-B870-904D-A278-351D17A36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5329F3C-11B1-DA4B-9EA6-6971AF72AF33}" type="presOf" srcId="{08343565-B870-904D-A278-351D17A36B43}" destId="{EE954F7C-3B0A-484F-9935-DF2324D283E3}" srcOrd="1" destOrd="0" presId="urn:microsoft.com/office/officeart/2005/8/layout/pyramid3"/>
    <dgm:cxn modelId="{CAF8825F-5264-CF41-A77C-005F7E0C4AE1}" type="presOf" srcId="{2B413878-5BDE-FC4F-9D72-FA6F9711CDC1}" destId="{C6FA6871-E192-454E-B7CC-DCF9A8BA0DC4}" srcOrd="0" destOrd="0" presId="urn:microsoft.com/office/officeart/2005/8/layout/pyramid3"/>
    <dgm:cxn modelId="{C7DC5062-D595-C248-8F07-E3AE4E64E054}" type="presOf" srcId="{9EBC0C8B-2835-D445-B25C-F3F16AA2E6E5}" destId="{6C161028-ED62-CD4B-9BA9-F547B4CE9857}" srcOrd="0" destOrd="0" presId="urn:microsoft.com/office/officeart/2005/8/layout/pyramid3"/>
    <dgm:cxn modelId="{9D9A2E6E-8F2D-424B-B0F1-D338E6069956}" type="presOf" srcId="{2B413878-5BDE-FC4F-9D72-FA6F9711CDC1}" destId="{A8933A3A-2156-5242-AF61-1AD81999356A}" srcOrd="1" destOrd="0" presId="urn:microsoft.com/office/officeart/2005/8/layout/pyramid3"/>
    <dgm:cxn modelId="{CF8B516E-F063-9A49-B1BF-FC72CB4DB2F6}" srcId="{AD6A0C11-48B4-D940-BAB1-79C13AB874E7}" destId="{2B413878-5BDE-FC4F-9D72-FA6F9711CDC1}" srcOrd="1" destOrd="0" parTransId="{5C56C0CF-51F9-5B4D-A914-F153B8E28BB1}" sibTransId="{E84169AE-BB04-1540-8AF7-37D07EEB63F9}"/>
    <dgm:cxn modelId="{712F658A-32C1-9546-A53C-75833F643AC9}" srcId="{AD6A0C11-48B4-D940-BAB1-79C13AB874E7}" destId="{9EBC0C8B-2835-D445-B25C-F3F16AA2E6E5}" srcOrd="0" destOrd="0" parTransId="{D594F163-3070-764E-88D1-87F7C9654C8E}" sibTransId="{1A19F170-3026-214B-B5BE-773649FB963A}"/>
    <dgm:cxn modelId="{D9A506A1-BE04-624B-9CA3-06FB6CBE1A4F}" type="presOf" srcId="{08343565-B870-904D-A278-351D17A36B43}" destId="{4E453977-0FEF-8349-B000-6A4DFB1B7315}" srcOrd="0" destOrd="0" presId="urn:microsoft.com/office/officeart/2005/8/layout/pyramid3"/>
    <dgm:cxn modelId="{6D92E8C4-356D-5D4E-8DDE-47EA6736A604}" type="presOf" srcId="{9EBC0C8B-2835-D445-B25C-F3F16AA2E6E5}" destId="{93A8856C-88EC-2943-AFEF-16D3FBC6C95C}" srcOrd="1" destOrd="0" presId="urn:microsoft.com/office/officeart/2005/8/layout/pyramid3"/>
    <dgm:cxn modelId="{6F13E2C5-30D6-3F41-ABB4-1707403D04D0}" type="presOf" srcId="{AD6A0C11-48B4-D940-BAB1-79C13AB874E7}" destId="{00A3E18E-4719-0D48-9DFD-0D3388D235AD}" srcOrd="0" destOrd="0" presId="urn:microsoft.com/office/officeart/2005/8/layout/pyramid3"/>
    <dgm:cxn modelId="{22910EEE-102D-1D49-8FBD-47C6548044F2}" srcId="{AD6A0C11-48B4-D940-BAB1-79C13AB874E7}" destId="{08343565-B870-904D-A278-351D17A36B43}" srcOrd="2" destOrd="0" parTransId="{962609FA-EA54-8141-BC67-1395FD39751C}" sibTransId="{E2CDE182-D50E-1B49-99C9-FD062863EA33}"/>
    <dgm:cxn modelId="{F866864E-4C1D-ED4B-94AA-2A345582F867}" type="presParOf" srcId="{00A3E18E-4719-0D48-9DFD-0D3388D235AD}" destId="{36D81BAF-F97F-0D48-AA55-0E4DE6B76134}" srcOrd="0" destOrd="0" presId="urn:microsoft.com/office/officeart/2005/8/layout/pyramid3"/>
    <dgm:cxn modelId="{683D0C11-7710-6349-ACDE-F01AE9BECCD4}" type="presParOf" srcId="{36D81BAF-F97F-0D48-AA55-0E4DE6B76134}" destId="{6C161028-ED62-CD4B-9BA9-F547B4CE9857}" srcOrd="0" destOrd="0" presId="urn:microsoft.com/office/officeart/2005/8/layout/pyramid3"/>
    <dgm:cxn modelId="{0CCA4C0F-1160-F24B-8E05-FA955DD8CC36}" type="presParOf" srcId="{36D81BAF-F97F-0D48-AA55-0E4DE6B76134}" destId="{93A8856C-88EC-2943-AFEF-16D3FBC6C95C}" srcOrd="1" destOrd="0" presId="urn:microsoft.com/office/officeart/2005/8/layout/pyramid3"/>
    <dgm:cxn modelId="{0BC74329-0FB3-DB46-AE29-C8C999F2013E}" type="presParOf" srcId="{00A3E18E-4719-0D48-9DFD-0D3388D235AD}" destId="{DA74E2D5-E888-014F-B9D7-C36F431FCECB}" srcOrd="1" destOrd="0" presId="urn:microsoft.com/office/officeart/2005/8/layout/pyramid3"/>
    <dgm:cxn modelId="{A6A7B4B4-8547-3F4B-9D42-8C4FE8DA414A}" type="presParOf" srcId="{DA74E2D5-E888-014F-B9D7-C36F431FCECB}" destId="{C6FA6871-E192-454E-B7CC-DCF9A8BA0DC4}" srcOrd="0" destOrd="0" presId="urn:microsoft.com/office/officeart/2005/8/layout/pyramid3"/>
    <dgm:cxn modelId="{BBACCE91-B037-604E-B903-79443D35F8D5}" type="presParOf" srcId="{DA74E2D5-E888-014F-B9D7-C36F431FCECB}" destId="{A8933A3A-2156-5242-AF61-1AD81999356A}" srcOrd="1" destOrd="0" presId="urn:microsoft.com/office/officeart/2005/8/layout/pyramid3"/>
    <dgm:cxn modelId="{5FE13F8F-1B8E-9E43-B388-6DF080DFED00}" type="presParOf" srcId="{00A3E18E-4719-0D48-9DFD-0D3388D235AD}" destId="{5E1758F6-D804-A44A-A5E8-CD08FF1C6474}" srcOrd="2" destOrd="0" presId="urn:microsoft.com/office/officeart/2005/8/layout/pyramid3"/>
    <dgm:cxn modelId="{3E5B3725-B73F-C447-853D-FC724C4254DF}" type="presParOf" srcId="{5E1758F6-D804-A44A-A5E8-CD08FF1C6474}" destId="{4E453977-0FEF-8349-B000-6A4DFB1B7315}" srcOrd="0" destOrd="0" presId="urn:microsoft.com/office/officeart/2005/8/layout/pyramid3"/>
    <dgm:cxn modelId="{E9326213-71D7-C84B-B7E5-BD427E693136}" type="presParOf" srcId="{5E1758F6-D804-A44A-A5E8-CD08FF1C6474}" destId="{EE954F7C-3B0A-484F-9935-DF2324D283E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A0C11-48B4-D940-BAB1-79C13AB874E7}" type="doc">
      <dgm:prSet loTypeId="urn:microsoft.com/office/officeart/2005/8/layout/pyramid3" loCatId="" qsTypeId="urn:microsoft.com/office/officeart/2005/8/quickstyle/simple1" qsCatId="simple" csTypeId="urn:microsoft.com/office/officeart/2005/8/colors/colorful2" csCatId="colorful" phldr="1"/>
      <dgm:spPr/>
    </dgm:pt>
    <dgm:pt modelId="{9EBC0C8B-2835-D445-B25C-F3F16AA2E6E5}">
      <dgm:prSet phldrT="[Text]"/>
      <dgm:spPr/>
      <dgm:t>
        <a:bodyPr/>
        <a:lstStyle/>
        <a:p>
          <a:r>
            <a:rPr lang="en-US" dirty="0"/>
            <a:t>Broad</a:t>
          </a:r>
        </a:p>
      </dgm:t>
    </dgm:pt>
    <dgm:pt modelId="{D594F163-3070-764E-88D1-87F7C9654C8E}" type="parTrans" cxnId="{712F658A-32C1-9546-A53C-75833F643AC9}">
      <dgm:prSet/>
      <dgm:spPr/>
      <dgm:t>
        <a:bodyPr/>
        <a:lstStyle/>
        <a:p>
          <a:endParaRPr lang="en-US"/>
        </a:p>
      </dgm:t>
    </dgm:pt>
    <dgm:pt modelId="{1A19F170-3026-214B-B5BE-773649FB963A}" type="sibTrans" cxnId="{712F658A-32C1-9546-A53C-75833F643AC9}">
      <dgm:prSet/>
      <dgm:spPr/>
      <dgm:t>
        <a:bodyPr/>
        <a:lstStyle/>
        <a:p>
          <a:endParaRPr lang="en-US"/>
        </a:p>
      </dgm:t>
    </dgm:pt>
    <dgm:pt modelId="{2B413878-5BDE-FC4F-9D72-FA6F9711CDC1}">
      <dgm:prSet phldrT="[Text]" custT="1"/>
      <dgm:spPr/>
      <dgm:t>
        <a:bodyPr/>
        <a:lstStyle/>
        <a:p>
          <a:r>
            <a:rPr lang="en-US" sz="4400" b="1" dirty="0"/>
            <a:t>Narrow</a:t>
          </a:r>
          <a:endParaRPr lang="en-US" sz="5900" b="1" dirty="0"/>
        </a:p>
      </dgm:t>
    </dgm:pt>
    <dgm:pt modelId="{5C56C0CF-51F9-5B4D-A914-F153B8E28BB1}" type="parTrans" cxnId="{CF8B516E-F063-9A49-B1BF-FC72CB4DB2F6}">
      <dgm:prSet/>
      <dgm:spPr/>
      <dgm:t>
        <a:bodyPr/>
        <a:lstStyle/>
        <a:p>
          <a:endParaRPr lang="en-US"/>
        </a:p>
      </dgm:t>
    </dgm:pt>
    <dgm:pt modelId="{E84169AE-BB04-1540-8AF7-37D07EEB63F9}" type="sibTrans" cxnId="{CF8B516E-F063-9A49-B1BF-FC72CB4DB2F6}">
      <dgm:prSet/>
      <dgm:spPr/>
      <dgm:t>
        <a:bodyPr/>
        <a:lstStyle/>
        <a:p>
          <a:endParaRPr lang="en-US"/>
        </a:p>
      </dgm:t>
    </dgm:pt>
    <dgm:pt modelId="{08343565-B870-904D-A278-351D17A36B43}">
      <dgm:prSet phldrT="[Text]" custT="1"/>
      <dgm:spPr/>
      <dgm:t>
        <a:bodyPr/>
        <a:lstStyle/>
        <a:p>
          <a:r>
            <a:rPr lang="en-US" sz="2800" dirty="0"/>
            <a:t>Specific</a:t>
          </a:r>
        </a:p>
      </dgm:t>
    </dgm:pt>
    <dgm:pt modelId="{962609FA-EA54-8141-BC67-1395FD39751C}" type="parTrans" cxnId="{22910EEE-102D-1D49-8FBD-47C6548044F2}">
      <dgm:prSet/>
      <dgm:spPr/>
      <dgm:t>
        <a:bodyPr/>
        <a:lstStyle/>
        <a:p>
          <a:endParaRPr lang="en-US"/>
        </a:p>
      </dgm:t>
    </dgm:pt>
    <dgm:pt modelId="{E2CDE182-D50E-1B49-99C9-FD062863EA33}" type="sibTrans" cxnId="{22910EEE-102D-1D49-8FBD-47C6548044F2}">
      <dgm:prSet/>
      <dgm:spPr/>
      <dgm:t>
        <a:bodyPr/>
        <a:lstStyle/>
        <a:p>
          <a:endParaRPr lang="en-US"/>
        </a:p>
      </dgm:t>
    </dgm:pt>
    <dgm:pt modelId="{00A3E18E-4719-0D48-9DFD-0D3388D235AD}" type="pres">
      <dgm:prSet presAssocID="{AD6A0C11-48B4-D940-BAB1-79C13AB874E7}" presName="Name0" presStyleCnt="0">
        <dgm:presLayoutVars>
          <dgm:dir/>
          <dgm:animLvl val="lvl"/>
          <dgm:resizeHandles val="exact"/>
        </dgm:presLayoutVars>
      </dgm:prSet>
      <dgm:spPr/>
    </dgm:pt>
    <dgm:pt modelId="{36D81BAF-F97F-0D48-AA55-0E4DE6B76134}" type="pres">
      <dgm:prSet presAssocID="{9EBC0C8B-2835-D445-B25C-F3F16AA2E6E5}" presName="Name8" presStyleCnt="0"/>
      <dgm:spPr/>
    </dgm:pt>
    <dgm:pt modelId="{6C161028-ED62-CD4B-9BA9-F547B4CE9857}" type="pres">
      <dgm:prSet presAssocID="{9EBC0C8B-2835-D445-B25C-F3F16AA2E6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8856C-88EC-2943-AFEF-16D3FBC6C95C}" type="pres">
      <dgm:prSet presAssocID="{9EBC0C8B-2835-D445-B25C-F3F16AA2E6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74E2D5-E888-014F-B9D7-C36F431FCECB}" type="pres">
      <dgm:prSet presAssocID="{2B413878-5BDE-FC4F-9D72-FA6F9711CDC1}" presName="Name8" presStyleCnt="0"/>
      <dgm:spPr/>
    </dgm:pt>
    <dgm:pt modelId="{C6FA6871-E192-454E-B7CC-DCF9A8BA0DC4}" type="pres">
      <dgm:prSet presAssocID="{2B413878-5BDE-FC4F-9D72-FA6F9711CDC1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933A3A-2156-5242-AF61-1AD81999356A}" type="pres">
      <dgm:prSet presAssocID="{2B413878-5BDE-FC4F-9D72-FA6F9711CD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1758F6-D804-A44A-A5E8-CD08FF1C6474}" type="pres">
      <dgm:prSet presAssocID="{08343565-B870-904D-A278-351D17A36B43}" presName="Name8" presStyleCnt="0"/>
      <dgm:spPr/>
    </dgm:pt>
    <dgm:pt modelId="{4E453977-0FEF-8349-B000-6A4DFB1B7315}" type="pres">
      <dgm:prSet presAssocID="{08343565-B870-904D-A278-351D17A36B4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E954F7C-3B0A-484F-9935-DF2324D283E3}" type="pres">
      <dgm:prSet presAssocID="{08343565-B870-904D-A278-351D17A36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5329F3C-11B1-DA4B-9EA6-6971AF72AF33}" type="presOf" srcId="{08343565-B870-904D-A278-351D17A36B43}" destId="{EE954F7C-3B0A-484F-9935-DF2324D283E3}" srcOrd="1" destOrd="0" presId="urn:microsoft.com/office/officeart/2005/8/layout/pyramid3"/>
    <dgm:cxn modelId="{CAF8825F-5264-CF41-A77C-005F7E0C4AE1}" type="presOf" srcId="{2B413878-5BDE-FC4F-9D72-FA6F9711CDC1}" destId="{C6FA6871-E192-454E-B7CC-DCF9A8BA0DC4}" srcOrd="0" destOrd="0" presId="urn:microsoft.com/office/officeart/2005/8/layout/pyramid3"/>
    <dgm:cxn modelId="{C7DC5062-D595-C248-8F07-E3AE4E64E054}" type="presOf" srcId="{9EBC0C8B-2835-D445-B25C-F3F16AA2E6E5}" destId="{6C161028-ED62-CD4B-9BA9-F547B4CE9857}" srcOrd="0" destOrd="0" presId="urn:microsoft.com/office/officeart/2005/8/layout/pyramid3"/>
    <dgm:cxn modelId="{9D9A2E6E-8F2D-424B-B0F1-D338E6069956}" type="presOf" srcId="{2B413878-5BDE-FC4F-9D72-FA6F9711CDC1}" destId="{A8933A3A-2156-5242-AF61-1AD81999356A}" srcOrd="1" destOrd="0" presId="urn:microsoft.com/office/officeart/2005/8/layout/pyramid3"/>
    <dgm:cxn modelId="{CF8B516E-F063-9A49-B1BF-FC72CB4DB2F6}" srcId="{AD6A0C11-48B4-D940-BAB1-79C13AB874E7}" destId="{2B413878-5BDE-FC4F-9D72-FA6F9711CDC1}" srcOrd="1" destOrd="0" parTransId="{5C56C0CF-51F9-5B4D-A914-F153B8E28BB1}" sibTransId="{E84169AE-BB04-1540-8AF7-37D07EEB63F9}"/>
    <dgm:cxn modelId="{712F658A-32C1-9546-A53C-75833F643AC9}" srcId="{AD6A0C11-48B4-D940-BAB1-79C13AB874E7}" destId="{9EBC0C8B-2835-D445-B25C-F3F16AA2E6E5}" srcOrd="0" destOrd="0" parTransId="{D594F163-3070-764E-88D1-87F7C9654C8E}" sibTransId="{1A19F170-3026-214B-B5BE-773649FB963A}"/>
    <dgm:cxn modelId="{D9A506A1-BE04-624B-9CA3-06FB6CBE1A4F}" type="presOf" srcId="{08343565-B870-904D-A278-351D17A36B43}" destId="{4E453977-0FEF-8349-B000-6A4DFB1B7315}" srcOrd="0" destOrd="0" presId="urn:microsoft.com/office/officeart/2005/8/layout/pyramid3"/>
    <dgm:cxn modelId="{6D92E8C4-356D-5D4E-8DDE-47EA6736A604}" type="presOf" srcId="{9EBC0C8B-2835-D445-B25C-F3F16AA2E6E5}" destId="{93A8856C-88EC-2943-AFEF-16D3FBC6C95C}" srcOrd="1" destOrd="0" presId="urn:microsoft.com/office/officeart/2005/8/layout/pyramid3"/>
    <dgm:cxn modelId="{6F13E2C5-30D6-3F41-ABB4-1707403D04D0}" type="presOf" srcId="{AD6A0C11-48B4-D940-BAB1-79C13AB874E7}" destId="{00A3E18E-4719-0D48-9DFD-0D3388D235AD}" srcOrd="0" destOrd="0" presId="urn:microsoft.com/office/officeart/2005/8/layout/pyramid3"/>
    <dgm:cxn modelId="{22910EEE-102D-1D49-8FBD-47C6548044F2}" srcId="{AD6A0C11-48B4-D940-BAB1-79C13AB874E7}" destId="{08343565-B870-904D-A278-351D17A36B43}" srcOrd="2" destOrd="0" parTransId="{962609FA-EA54-8141-BC67-1395FD39751C}" sibTransId="{E2CDE182-D50E-1B49-99C9-FD062863EA33}"/>
    <dgm:cxn modelId="{F866864E-4C1D-ED4B-94AA-2A345582F867}" type="presParOf" srcId="{00A3E18E-4719-0D48-9DFD-0D3388D235AD}" destId="{36D81BAF-F97F-0D48-AA55-0E4DE6B76134}" srcOrd="0" destOrd="0" presId="urn:microsoft.com/office/officeart/2005/8/layout/pyramid3"/>
    <dgm:cxn modelId="{683D0C11-7710-6349-ACDE-F01AE9BECCD4}" type="presParOf" srcId="{36D81BAF-F97F-0D48-AA55-0E4DE6B76134}" destId="{6C161028-ED62-CD4B-9BA9-F547B4CE9857}" srcOrd="0" destOrd="0" presId="urn:microsoft.com/office/officeart/2005/8/layout/pyramid3"/>
    <dgm:cxn modelId="{0CCA4C0F-1160-F24B-8E05-FA955DD8CC36}" type="presParOf" srcId="{36D81BAF-F97F-0D48-AA55-0E4DE6B76134}" destId="{93A8856C-88EC-2943-AFEF-16D3FBC6C95C}" srcOrd="1" destOrd="0" presId="urn:microsoft.com/office/officeart/2005/8/layout/pyramid3"/>
    <dgm:cxn modelId="{0BC74329-0FB3-DB46-AE29-C8C999F2013E}" type="presParOf" srcId="{00A3E18E-4719-0D48-9DFD-0D3388D235AD}" destId="{DA74E2D5-E888-014F-B9D7-C36F431FCECB}" srcOrd="1" destOrd="0" presId="urn:microsoft.com/office/officeart/2005/8/layout/pyramid3"/>
    <dgm:cxn modelId="{A6A7B4B4-8547-3F4B-9D42-8C4FE8DA414A}" type="presParOf" srcId="{DA74E2D5-E888-014F-B9D7-C36F431FCECB}" destId="{C6FA6871-E192-454E-B7CC-DCF9A8BA0DC4}" srcOrd="0" destOrd="0" presId="urn:microsoft.com/office/officeart/2005/8/layout/pyramid3"/>
    <dgm:cxn modelId="{BBACCE91-B037-604E-B903-79443D35F8D5}" type="presParOf" srcId="{DA74E2D5-E888-014F-B9D7-C36F431FCECB}" destId="{A8933A3A-2156-5242-AF61-1AD81999356A}" srcOrd="1" destOrd="0" presId="urn:microsoft.com/office/officeart/2005/8/layout/pyramid3"/>
    <dgm:cxn modelId="{5FE13F8F-1B8E-9E43-B388-6DF080DFED00}" type="presParOf" srcId="{00A3E18E-4719-0D48-9DFD-0D3388D235AD}" destId="{5E1758F6-D804-A44A-A5E8-CD08FF1C6474}" srcOrd="2" destOrd="0" presId="urn:microsoft.com/office/officeart/2005/8/layout/pyramid3"/>
    <dgm:cxn modelId="{3E5B3725-B73F-C447-853D-FC724C4254DF}" type="presParOf" srcId="{5E1758F6-D804-A44A-A5E8-CD08FF1C6474}" destId="{4E453977-0FEF-8349-B000-6A4DFB1B7315}" srcOrd="0" destOrd="0" presId="urn:microsoft.com/office/officeart/2005/8/layout/pyramid3"/>
    <dgm:cxn modelId="{E9326213-71D7-C84B-B7E5-BD427E693136}" type="presParOf" srcId="{5E1758F6-D804-A44A-A5E8-CD08FF1C6474}" destId="{EE954F7C-3B0A-484F-9935-DF2324D283E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6A0C11-48B4-D940-BAB1-79C13AB874E7}" type="doc">
      <dgm:prSet loTypeId="urn:microsoft.com/office/officeart/2005/8/layout/pyramid3" loCatId="" qsTypeId="urn:microsoft.com/office/officeart/2005/8/quickstyle/simple1" qsCatId="simple" csTypeId="urn:microsoft.com/office/officeart/2005/8/colors/colorful2" csCatId="colorful" phldr="1"/>
      <dgm:spPr/>
    </dgm:pt>
    <dgm:pt modelId="{9EBC0C8B-2835-D445-B25C-F3F16AA2E6E5}">
      <dgm:prSet phldrT="[Text]"/>
      <dgm:spPr/>
      <dgm:t>
        <a:bodyPr/>
        <a:lstStyle/>
        <a:p>
          <a:r>
            <a:rPr lang="en-US" dirty="0"/>
            <a:t>Broad</a:t>
          </a:r>
        </a:p>
      </dgm:t>
    </dgm:pt>
    <dgm:pt modelId="{D594F163-3070-764E-88D1-87F7C9654C8E}" type="parTrans" cxnId="{712F658A-32C1-9546-A53C-75833F643AC9}">
      <dgm:prSet/>
      <dgm:spPr/>
      <dgm:t>
        <a:bodyPr/>
        <a:lstStyle/>
        <a:p>
          <a:endParaRPr lang="en-US"/>
        </a:p>
      </dgm:t>
    </dgm:pt>
    <dgm:pt modelId="{1A19F170-3026-214B-B5BE-773649FB963A}" type="sibTrans" cxnId="{712F658A-32C1-9546-A53C-75833F643AC9}">
      <dgm:prSet/>
      <dgm:spPr/>
      <dgm:t>
        <a:bodyPr/>
        <a:lstStyle/>
        <a:p>
          <a:endParaRPr lang="en-US"/>
        </a:p>
      </dgm:t>
    </dgm:pt>
    <dgm:pt modelId="{2B413878-5BDE-FC4F-9D72-FA6F9711CDC1}">
      <dgm:prSet phldrT="[Text]" custT="1"/>
      <dgm:spPr/>
      <dgm:t>
        <a:bodyPr/>
        <a:lstStyle/>
        <a:p>
          <a:r>
            <a:rPr lang="en-US" sz="4400" dirty="0"/>
            <a:t>Narrow</a:t>
          </a:r>
          <a:endParaRPr lang="en-US" sz="5900" dirty="0"/>
        </a:p>
      </dgm:t>
    </dgm:pt>
    <dgm:pt modelId="{5C56C0CF-51F9-5B4D-A914-F153B8E28BB1}" type="parTrans" cxnId="{CF8B516E-F063-9A49-B1BF-FC72CB4DB2F6}">
      <dgm:prSet/>
      <dgm:spPr/>
      <dgm:t>
        <a:bodyPr/>
        <a:lstStyle/>
        <a:p>
          <a:endParaRPr lang="en-US"/>
        </a:p>
      </dgm:t>
    </dgm:pt>
    <dgm:pt modelId="{E84169AE-BB04-1540-8AF7-37D07EEB63F9}" type="sibTrans" cxnId="{CF8B516E-F063-9A49-B1BF-FC72CB4DB2F6}">
      <dgm:prSet/>
      <dgm:spPr/>
      <dgm:t>
        <a:bodyPr/>
        <a:lstStyle/>
        <a:p>
          <a:endParaRPr lang="en-US"/>
        </a:p>
      </dgm:t>
    </dgm:pt>
    <dgm:pt modelId="{08343565-B870-904D-A278-351D17A36B43}">
      <dgm:prSet phldrT="[Text]" custT="1"/>
      <dgm:spPr/>
      <dgm:t>
        <a:bodyPr/>
        <a:lstStyle/>
        <a:p>
          <a:r>
            <a:rPr lang="en-US" sz="2800" b="1" dirty="0"/>
            <a:t>Specific</a:t>
          </a:r>
        </a:p>
      </dgm:t>
    </dgm:pt>
    <dgm:pt modelId="{962609FA-EA54-8141-BC67-1395FD39751C}" type="parTrans" cxnId="{22910EEE-102D-1D49-8FBD-47C6548044F2}">
      <dgm:prSet/>
      <dgm:spPr/>
      <dgm:t>
        <a:bodyPr/>
        <a:lstStyle/>
        <a:p>
          <a:endParaRPr lang="en-US"/>
        </a:p>
      </dgm:t>
    </dgm:pt>
    <dgm:pt modelId="{E2CDE182-D50E-1B49-99C9-FD062863EA33}" type="sibTrans" cxnId="{22910EEE-102D-1D49-8FBD-47C6548044F2}">
      <dgm:prSet/>
      <dgm:spPr/>
      <dgm:t>
        <a:bodyPr/>
        <a:lstStyle/>
        <a:p>
          <a:endParaRPr lang="en-US"/>
        </a:p>
      </dgm:t>
    </dgm:pt>
    <dgm:pt modelId="{00A3E18E-4719-0D48-9DFD-0D3388D235AD}" type="pres">
      <dgm:prSet presAssocID="{AD6A0C11-48B4-D940-BAB1-79C13AB874E7}" presName="Name0" presStyleCnt="0">
        <dgm:presLayoutVars>
          <dgm:dir/>
          <dgm:animLvl val="lvl"/>
          <dgm:resizeHandles val="exact"/>
        </dgm:presLayoutVars>
      </dgm:prSet>
      <dgm:spPr/>
    </dgm:pt>
    <dgm:pt modelId="{36D81BAF-F97F-0D48-AA55-0E4DE6B76134}" type="pres">
      <dgm:prSet presAssocID="{9EBC0C8B-2835-D445-B25C-F3F16AA2E6E5}" presName="Name8" presStyleCnt="0"/>
      <dgm:spPr/>
    </dgm:pt>
    <dgm:pt modelId="{6C161028-ED62-CD4B-9BA9-F547B4CE9857}" type="pres">
      <dgm:prSet presAssocID="{9EBC0C8B-2835-D445-B25C-F3F16AA2E6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8856C-88EC-2943-AFEF-16D3FBC6C95C}" type="pres">
      <dgm:prSet presAssocID="{9EBC0C8B-2835-D445-B25C-F3F16AA2E6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74E2D5-E888-014F-B9D7-C36F431FCECB}" type="pres">
      <dgm:prSet presAssocID="{2B413878-5BDE-FC4F-9D72-FA6F9711CDC1}" presName="Name8" presStyleCnt="0"/>
      <dgm:spPr/>
    </dgm:pt>
    <dgm:pt modelId="{C6FA6871-E192-454E-B7CC-DCF9A8BA0DC4}" type="pres">
      <dgm:prSet presAssocID="{2B413878-5BDE-FC4F-9D72-FA6F9711CDC1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933A3A-2156-5242-AF61-1AD81999356A}" type="pres">
      <dgm:prSet presAssocID="{2B413878-5BDE-FC4F-9D72-FA6F9711CD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1758F6-D804-A44A-A5E8-CD08FF1C6474}" type="pres">
      <dgm:prSet presAssocID="{08343565-B870-904D-A278-351D17A36B43}" presName="Name8" presStyleCnt="0"/>
      <dgm:spPr/>
    </dgm:pt>
    <dgm:pt modelId="{4E453977-0FEF-8349-B000-6A4DFB1B7315}" type="pres">
      <dgm:prSet presAssocID="{08343565-B870-904D-A278-351D17A36B4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E954F7C-3B0A-484F-9935-DF2324D283E3}" type="pres">
      <dgm:prSet presAssocID="{08343565-B870-904D-A278-351D17A36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5329F3C-11B1-DA4B-9EA6-6971AF72AF33}" type="presOf" srcId="{08343565-B870-904D-A278-351D17A36B43}" destId="{EE954F7C-3B0A-484F-9935-DF2324D283E3}" srcOrd="1" destOrd="0" presId="urn:microsoft.com/office/officeart/2005/8/layout/pyramid3"/>
    <dgm:cxn modelId="{CAF8825F-5264-CF41-A77C-005F7E0C4AE1}" type="presOf" srcId="{2B413878-5BDE-FC4F-9D72-FA6F9711CDC1}" destId="{C6FA6871-E192-454E-B7CC-DCF9A8BA0DC4}" srcOrd="0" destOrd="0" presId="urn:microsoft.com/office/officeart/2005/8/layout/pyramid3"/>
    <dgm:cxn modelId="{C7DC5062-D595-C248-8F07-E3AE4E64E054}" type="presOf" srcId="{9EBC0C8B-2835-D445-B25C-F3F16AA2E6E5}" destId="{6C161028-ED62-CD4B-9BA9-F547B4CE9857}" srcOrd="0" destOrd="0" presId="urn:microsoft.com/office/officeart/2005/8/layout/pyramid3"/>
    <dgm:cxn modelId="{9D9A2E6E-8F2D-424B-B0F1-D338E6069956}" type="presOf" srcId="{2B413878-5BDE-FC4F-9D72-FA6F9711CDC1}" destId="{A8933A3A-2156-5242-AF61-1AD81999356A}" srcOrd="1" destOrd="0" presId="urn:microsoft.com/office/officeart/2005/8/layout/pyramid3"/>
    <dgm:cxn modelId="{CF8B516E-F063-9A49-B1BF-FC72CB4DB2F6}" srcId="{AD6A0C11-48B4-D940-BAB1-79C13AB874E7}" destId="{2B413878-5BDE-FC4F-9D72-FA6F9711CDC1}" srcOrd="1" destOrd="0" parTransId="{5C56C0CF-51F9-5B4D-A914-F153B8E28BB1}" sibTransId="{E84169AE-BB04-1540-8AF7-37D07EEB63F9}"/>
    <dgm:cxn modelId="{712F658A-32C1-9546-A53C-75833F643AC9}" srcId="{AD6A0C11-48B4-D940-BAB1-79C13AB874E7}" destId="{9EBC0C8B-2835-D445-B25C-F3F16AA2E6E5}" srcOrd="0" destOrd="0" parTransId="{D594F163-3070-764E-88D1-87F7C9654C8E}" sibTransId="{1A19F170-3026-214B-B5BE-773649FB963A}"/>
    <dgm:cxn modelId="{D9A506A1-BE04-624B-9CA3-06FB6CBE1A4F}" type="presOf" srcId="{08343565-B870-904D-A278-351D17A36B43}" destId="{4E453977-0FEF-8349-B000-6A4DFB1B7315}" srcOrd="0" destOrd="0" presId="urn:microsoft.com/office/officeart/2005/8/layout/pyramid3"/>
    <dgm:cxn modelId="{6D92E8C4-356D-5D4E-8DDE-47EA6736A604}" type="presOf" srcId="{9EBC0C8B-2835-D445-B25C-F3F16AA2E6E5}" destId="{93A8856C-88EC-2943-AFEF-16D3FBC6C95C}" srcOrd="1" destOrd="0" presId="urn:microsoft.com/office/officeart/2005/8/layout/pyramid3"/>
    <dgm:cxn modelId="{6F13E2C5-30D6-3F41-ABB4-1707403D04D0}" type="presOf" srcId="{AD6A0C11-48B4-D940-BAB1-79C13AB874E7}" destId="{00A3E18E-4719-0D48-9DFD-0D3388D235AD}" srcOrd="0" destOrd="0" presId="urn:microsoft.com/office/officeart/2005/8/layout/pyramid3"/>
    <dgm:cxn modelId="{22910EEE-102D-1D49-8FBD-47C6548044F2}" srcId="{AD6A0C11-48B4-D940-BAB1-79C13AB874E7}" destId="{08343565-B870-904D-A278-351D17A36B43}" srcOrd="2" destOrd="0" parTransId="{962609FA-EA54-8141-BC67-1395FD39751C}" sibTransId="{E2CDE182-D50E-1B49-99C9-FD062863EA33}"/>
    <dgm:cxn modelId="{F866864E-4C1D-ED4B-94AA-2A345582F867}" type="presParOf" srcId="{00A3E18E-4719-0D48-9DFD-0D3388D235AD}" destId="{36D81BAF-F97F-0D48-AA55-0E4DE6B76134}" srcOrd="0" destOrd="0" presId="urn:microsoft.com/office/officeart/2005/8/layout/pyramid3"/>
    <dgm:cxn modelId="{683D0C11-7710-6349-ACDE-F01AE9BECCD4}" type="presParOf" srcId="{36D81BAF-F97F-0D48-AA55-0E4DE6B76134}" destId="{6C161028-ED62-CD4B-9BA9-F547B4CE9857}" srcOrd="0" destOrd="0" presId="urn:microsoft.com/office/officeart/2005/8/layout/pyramid3"/>
    <dgm:cxn modelId="{0CCA4C0F-1160-F24B-8E05-FA955DD8CC36}" type="presParOf" srcId="{36D81BAF-F97F-0D48-AA55-0E4DE6B76134}" destId="{93A8856C-88EC-2943-AFEF-16D3FBC6C95C}" srcOrd="1" destOrd="0" presId="urn:microsoft.com/office/officeart/2005/8/layout/pyramid3"/>
    <dgm:cxn modelId="{0BC74329-0FB3-DB46-AE29-C8C999F2013E}" type="presParOf" srcId="{00A3E18E-4719-0D48-9DFD-0D3388D235AD}" destId="{DA74E2D5-E888-014F-B9D7-C36F431FCECB}" srcOrd="1" destOrd="0" presId="urn:microsoft.com/office/officeart/2005/8/layout/pyramid3"/>
    <dgm:cxn modelId="{A6A7B4B4-8547-3F4B-9D42-8C4FE8DA414A}" type="presParOf" srcId="{DA74E2D5-E888-014F-B9D7-C36F431FCECB}" destId="{C6FA6871-E192-454E-B7CC-DCF9A8BA0DC4}" srcOrd="0" destOrd="0" presId="urn:microsoft.com/office/officeart/2005/8/layout/pyramid3"/>
    <dgm:cxn modelId="{BBACCE91-B037-604E-B903-79443D35F8D5}" type="presParOf" srcId="{DA74E2D5-E888-014F-B9D7-C36F431FCECB}" destId="{A8933A3A-2156-5242-AF61-1AD81999356A}" srcOrd="1" destOrd="0" presId="urn:microsoft.com/office/officeart/2005/8/layout/pyramid3"/>
    <dgm:cxn modelId="{5FE13F8F-1B8E-9E43-B388-6DF080DFED00}" type="presParOf" srcId="{00A3E18E-4719-0D48-9DFD-0D3388D235AD}" destId="{5E1758F6-D804-A44A-A5E8-CD08FF1C6474}" srcOrd="2" destOrd="0" presId="urn:microsoft.com/office/officeart/2005/8/layout/pyramid3"/>
    <dgm:cxn modelId="{3E5B3725-B73F-C447-853D-FC724C4254DF}" type="presParOf" srcId="{5E1758F6-D804-A44A-A5E8-CD08FF1C6474}" destId="{4E453977-0FEF-8349-B000-6A4DFB1B7315}" srcOrd="0" destOrd="0" presId="urn:microsoft.com/office/officeart/2005/8/layout/pyramid3"/>
    <dgm:cxn modelId="{E9326213-71D7-C84B-B7E5-BD427E693136}" type="presParOf" srcId="{5E1758F6-D804-A44A-A5E8-CD08FF1C6474}" destId="{EE954F7C-3B0A-484F-9935-DF2324D283E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16970-2EC2-D148-BA43-56B045C6302A}">
      <dsp:nvSpPr>
        <dsp:cNvPr id="0" name=""/>
        <dsp:cNvSpPr/>
      </dsp:nvSpPr>
      <dsp:spPr>
        <a:xfrm>
          <a:off x="0" y="169134"/>
          <a:ext cx="4878136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 Plan</a:t>
          </a:r>
        </a:p>
      </dsp:txBody>
      <dsp:txXfrm>
        <a:off x="32784" y="201918"/>
        <a:ext cx="4812568" cy="606012"/>
      </dsp:txXfrm>
    </dsp:sp>
    <dsp:sp modelId="{CB16CF9A-66D8-A749-B57E-D10716729D19}">
      <dsp:nvSpPr>
        <dsp:cNvPr id="0" name=""/>
        <dsp:cNvSpPr/>
      </dsp:nvSpPr>
      <dsp:spPr>
        <a:xfrm>
          <a:off x="0" y="840714"/>
          <a:ext cx="487813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March 31</a:t>
          </a:r>
        </a:p>
      </dsp:txBody>
      <dsp:txXfrm>
        <a:off x="0" y="840714"/>
        <a:ext cx="4878136" cy="463680"/>
      </dsp:txXfrm>
    </dsp:sp>
    <dsp:sp modelId="{7ECC114F-E2A3-0040-9DC6-FF2F64FBF350}">
      <dsp:nvSpPr>
        <dsp:cNvPr id="0" name=""/>
        <dsp:cNvSpPr/>
      </dsp:nvSpPr>
      <dsp:spPr>
        <a:xfrm>
          <a:off x="0" y="1304394"/>
          <a:ext cx="4878136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Literature Review</a:t>
          </a:r>
        </a:p>
      </dsp:txBody>
      <dsp:txXfrm>
        <a:off x="32784" y="1337178"/>
        <a:ext cx="4812568" cy="606012"/>
      </dsp:txXfrm>
    </dsp:sp>
    <dsp:sp modelId="{6AEF9DC2-A470-6A45-B5F6-15745E70AF0E}">
      <dsp:nvSpPr>
        <dsp:cNvPr id="0" name=""/>
        <dsp:cNvSpPr/>
      </dsp:nvSpPr>
      <dsp:spPr>
        <a:xfrm>
          <a:off x="0" y="1975974"/>
          <a:ext cx="487813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April 12 midnight </a:t>
          </a:r>
        </a:p>
      </dsp:txBody>
      <dsp:txXfrm>
        <a:off x="0" y="1975974"/>
        <a:ext cx="4878136" cy="463680"/>
      </dsp:txXfrm>
    </dsp:sp>
    <dsp:sp modelId="{18FC7D1D-8F24-8543-8707-F98128152A7D}">
      <dsp:nvSpPr>
        <dsp:cNvPr id="0" name=""/>
        <dsp:cNvSpPr/>
      </dsp:nvSpPr>
      <dsp:spPr>
        <a:xfrm>
          <a:off x="0" y="2439654"/>
          <a:ext cx="4878136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 and Analysis Section</a:t>
          </a:r>
        </a:p>
      </dsp:txBody>
      <dsp:txXfrm>
        <a:off x="32784" y="2472438"/>
        <a:ext cx="4812568" cy="606012"/>
      </dsp:txXfrm>
    </dsp:sp>
    <dsp:sp modelId="{465E787C-3D5D-5049-B26C-AC277DB081E0}">
      <dsp:nvSpPr>
        <dsp:cNvPr id="0" name=""/>
        <dsp:cNvSpPr/>
      </dsp:nvSpPr>
      <dsp:spPr>
        <a:xfrm>
          <a:off x="0" y="3111234"/>
          <a:ext cx="487813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April 19</a:t>
          </a:r>
        </a:p>
      </dsp:txBody>
      <dsp:txXfrm>
        <a:off x="0" y="3111234"/>
        <a:ext cx="4878136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1028-ED62-CD4B-9BA9-F547B4CE9857}">
      <dsp:nvSpPr>
        <dsp:cNvPr id="0" name=""/>
        <dsp:cNvSpPr/>
      </dsp:nvSpPr>
      <dsp:spPr>
        <a:xfrm rot="10800000">
          <a:off x="0" y="0"/>
          <a:ext cx="6245225" cy="1584854"/>
        </a:xfrm>
        <a:prstGeom prst="trapezoid">
          <a:avLst>
            <a:gd name="adj" fmla="val 656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Broad</a:t>
          </a:r>
        </a:p>
      </dsp:txBody>
      <dsp:txXfrm rot="-10800000">
        <a:off x="1092914" y="0"/>
        <a:ext cx="4059396" cy="1584854"/>
      </dsp:txXfrm>
    </dsp:sp>
    <dsp:sp modelId="{C6FA6871-E192-454E-B7CC-DCF9A8BA0DC4}">
      <dsp:nvSpPr>
        <dsp:cNvPr id="0" name=""/>
        <dsp:cNvSpPr/>
      </dsp:nvSpPr>
      <dsp:spPr>
        <a:xfrm rot="10800000">
          <a:off x="1040870" y="1584854"/>
          <a:ext cx="4163483" cy="1584854"/>
        </a:xfrm>
        <a:prstGeom prst="trapezoid">
          <a:avLst>
            <a:gd name="adj" fmla="val 65676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Narrow</a:t>
          </a:r>
          <a:endParaRPr lang="en-US" sz="5900" kern="1200" dirty="0"/>
        </a:p>
      </dsp:txBody>
      <dsp:txXfrm rot="-10800000">
        <a:off x="1769480" y="1584854"/>
        <a:ext cx="2706264" cy="1584854"/>
      </dsp:txXfrm>
    </dsp:sp>
    <dsp:sp modelId="{4E453977-0FEF-8349-B000-6A4DFB1B7315}">
      <dsp:nvSpPr>
        <dsp:cNvPr id="0" name=""/>
        <dsp:cNvSpPr/>
      </dsp:nvSpPr>
      <dsp:spPr>
        <a:xfrm rot="10800000">
          <a:off x="2081741" y="3169708"/>
          <a:ext cx="2081741" cy="1584854"/>
        </a:xfrm>
        <a:prstGeom prst="trapezoid">
          <a:avLst>
            <a:gd name="adj" fmla="val 65676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Specific</a:t>
          </a:r>
        </a:p>
      </dsp:txBody>
      <dsp:txXfrm rot="-10800000">
        <a:off x="2081741" y="3169708"/>
        <a:ext cx="2081741" cy="1584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1028-ED62-CD4B-9BA9-F547B4CE9857}">
      <dsp:nvSpPr>
        <dsp:cNvPr id="0" name=""/>
        <dsp:cNvSpPr/>
      </dsp:nvSpPr>
      <dsp:spPr>
        <a:xfrm rot="10800000">
          <a:off x="0" y="0"/>
          <a:ext cx="6245225" cy="1584854"/>
        </a:xfrm>
        <a:prstGeom prst="trapezoid">
          <a:avLst>
            <a:gd name="adj" fmla="val 656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Broad</a:t>
          </a:r>
        </a:p>
      </dsp:txBody>
      <dsp:txXfrm rot="-10800000">
        <a:off x="1092914" y="0"/>
        <a:ext cx="4059396" cy="1584854"/>
      </dsp:txXfrm>
    </dsp:sp>
    <dsp:sp modelId="{C6FA6871-E192-454E-B7CC-DCF9A8BA0DC4}">
      <dsp:nvSpPr>
        <dsp:cNvPr id="0" name=""/>
        <dsp:cNvSpPr/>
      </dsp:nvSpPr>
      <dsp:spPr>
        <a:xfrm rot="10800000">
          <a:off x="1040870" y="1584854"/>
          <a:ext cx="4163483" cy="1584854"/>
        </a:xfrm>
        <a:prstGeom prst="trapezoid">
          <a:avLst>
            <a:gd name="adj" fmla="val 65676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Narrow</a:t>
          </a:r>
          <a:endParaRPr lang="en-US" sz="5900" b="1" kern="1200" dirty="0"/>
        </a:p>
      </dsp:txBody>
      <dsp:txXfrm rot="-10800000">
        <a:off x="1769480" y="1584854"/>
        <a:ext cx="2706264" cy="1584854"/>
      </dsp:txXfrm>
    </dsp:sp>
    <dsp:sp modelId="{4E453977-0FEF-8349-B000-6A4DFB1B7315}">
      <dsp:nvSpPr>
        <dsp:cNvPr id="0" name=""/>
        <dsp:cNvSpPr/>
      </dsp:nvSpPr>
      <dsp:spPr>
        <a:xfrm rot="10800000">
          <a:off x="2081741" y="3169708"/>
          <a:ext cx="2081741" cy="1584854"/>
        </a:xfrm>
        <a:prstGeom prst="trapezoid">
          <a:avLst>
            <a:gd name="adj" fmla="val 65676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Specific</a:t>
          </a:r>
        </a:p>
      </dsp:txBody>
      <dsp:txXfrm rot="-10800000">
        <a:off x="2081741" y="3169708"/>
        <a:ext cx="2081741" cy="1584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1028-ED62-CD4B-9BA9-F547B4CE9857}">
      <dsp:nvSpPr>
        <dsp:cNvPr id="0" name=""/>
        <dsp:cNvSpPr/>
      </dsp:nvSpPr>
      <dsp:spPr>
        <a:xfrm rot="10800000">
          <a:off x="0" y="0"/>
          <a:ext cx="6245225" cy="1584854"/>
        </a:xfrm>
        <a:prstGeom prst="trapezoid">
          <a:avLst>
            <a:gd name="adj" fmla="val 656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Broad</a:t>
          </a:r>
        </a:p>
      </dsp:txBody>
      <dsp:txXfrm rot="-10800000">
        <a:off x="1092914" y="0"/>
        <a:ext cx="4059396" cy="1584854"/>
      </dsp:txXfrm>
    </dsp:sp>
    <dsp:sp modelId="{C6FA6871-E192-454E-B7CC-DCF9A8BA0DC4}">
      <dsp:nvSpPr>
        <dsp:cNvPr id="0" name=""/>
        <dsp:cNvSpPr/>
      </dsp:nvSpPr>
      <dsp:spPr>
        <a:xfrm rot="10800000">
          <a:off x="1040870" y="1584854"/>
          <a:ext cx="4163483" cy="1584854"/>
        </a:xfrm>
        <a:prstGeom prst="trapezoid">
          <a:avLst>
            <a:gd name="adj" fmla="val 65676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Narrow</a:t>
          </a:r>
          <a:endParaRPr lang="en-US" sz="5900" kern="1200" dirty="0"/>
        </a:p>
      </dsp:txBody>
      <dsp:txXfrm rot="-10800000">
        <a:off x="1769480" y="1584854"/>
        <a:ext cx="2706264" cy="1584854"/>
      </dsp:txXfrm>
    </dsp:sp>
    <dsp:sp modelId="{4E453977-0FEF-8349-B000-6A4DFB1B7315}">
      <dsp:nvSpPr>
        <dsp:cNvPr id="0" name=""/>
        <dsp:cNvSpPr/>
      </dsp:nvSpPr>
      <dsp:spPr>
        <a:xfrm rot="10800000">
          <a:off x="2081741" y="3169708"/>
          <a:ext cx="2081741" cy="1584854"/>
        </a:xfrm>
        <a:prstGeom prst="trapezoid">
          <a:avLst>
            <a:gd name="adj" fmla="val 65676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Specific</a:t>
          </a:r>
        </a:p>
      </dsp:txBody>
      <dsp:txXfrm rot="-10800000">
        <a:off x="2081741" y="3169708"/>
        <a:ext cx="2081741" cy="158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8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6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8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A8917897-551C-1AAC-5E30-1DF708AA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84B1C-2BC5-9104-7985-E00341ED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Lit Review + </a:t>
            </a:r>
            <a:br>
              <a:rPr lang="en-US" dirty="0"/>
            </a:br>
            <a:r>
              <a:rPr lang="en-US" dirty="0"/>
              <a:t>Simulation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707A-1FF0-0AEC-6C45-B1BD5482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/>
              <a:t>April 5, 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9E3606-E9E4-2888-28E6-EC8FF5A52B20}"/>
              </a:ext>
            </a:extLst>
          </p:cNvPr>
          <p:cNvSpPr/>
          <p:nvPr/>
        </p:nvSpPr>
        <p:spPr>
          <a:xfrm>
            <a:off x="4807097" y="3364705"/>
            <a:ext cx="1990745" cy="3138301"/>
          </a:xfrm>
          <a:prstGeom prst="roundRect">
            <a:avLst/>
          </a:prstGeom>
          <a:solidFill>
            <a:srgbClr val="4472C4">
              <a:alpha val="43529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46D32-0199-7E23-B4C6-DE5FAAAFBE46}"/>
              </a:ext>
            </a:extLst>
          </p:cNvPr>
          <p:cNvSpPr txBox="1"/>
          <p:nvPr/>
        </p:nvSpPr>
        <p:spPr>
          <a:xfrm>
            <a:off x="453740" y="4711123"/>
            <a:ext cx="425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industries did you end up using in your simulation table? Highlight them and explain how they capture those dynamics well!</a:t>
            </a:r>
          </a:p>
        </p:txBody>
      </p:sp>
    </p:spTree>
    <p:extLst>
      <p:ext uri="{BB962C8B-B14F-4D97-AF65-F5344CB8AC3E}">
        <p14:creationId xmlns:p14="http://schemas.microsoft.com/office/powerpoint/2010/main" val="23728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9E3606-E9E4-2888-28E6-EC8FF5A52B20}"/>
              </a:ext>
            </a:extLst>
          </p:cNvPr>
          <p:cNvSpPr/>
          <p:nvPr/>
        </p:nvSpPr>
        <p:spPr>
          <a:xfrm>
            <a:off x="4807097" y="3364705"/>
            <a:ext cx="1990745" cy="3138301"/>
          </a:xfrm>
          <a:prstGeom prst="roundRect">
            <a:avLst/>
          </a:prstGeom>
          <a:solidFill>
            <a:srgbClr val="4472C4">
              <a:alpha val="42353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46D32-0199-7E23-B4C6-DE5FAAAFBE46}"/>
              </a:ext>
            </a:extLst>
          </p:cNvPr>
          <p:cNvSpPr txBox="1"/>
          <p:nvPr/>
        </p:nvSpPr>
        <p:spPr>
          <a:xfrm>
            <a:off x="453740" y="4711123"/>
            <a:ext cx="4258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--  maybe we know racial microaggressions are more frequent in more technical environments</a:t>
            </a:r>
          </a:p>
          <a:p>
            <a:endParaRPr lang="en-US" dirty="0"/>
          </a:p>
          <a:p>
            <a:r>
              <a:rPr lang="en-US" dirty="0"/>
              <a:t>So we choose industries based on their ‘technical’ attributes  </a:t>
            </a:r>
          </a:p>
        </p:txBody>
      </p:sp>
    </p:spTree>
    <p:extLst>
      <p:ext uri="{BB962C8B-B14F-4D97-AF65-F5344CB8AC3E}">
        <p14:creationId xmlns:p14="http://schemas.microsoft.com/office/powerpoint/2010/main" val="66818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153-CE15-504F-8066-251B58F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CBB07-AC36-CC5C-AF8E-F1EC1CAE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586797"/>
              </p:ext>
            </p:extLst>
          </p:nvPr>
        </p:nvGraphicFramePr>
        <p:xfrm>
          <a:off x="5184775" y="758825"/>
          <a:ext cx="6245225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7867C2-185A-F9F2-B673-BE73CBE465D6}"/>
              </a:ext>
            </a:extLst>
          </p:cNvPr>
          <p:cNvSpPr txBox="1"/>
          <p:nvPr/>
        </p:nvSpPr>
        <p:spPr>
          <a:xfrm>
            <a:off x="758952" y="3272589"/>
            <a:ext cx="4330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</a:t>
            </a:r>
            <a:r>
              <a:rPr lang="en-US" b="1" dirty="0"/>
              <a:t>gap</a:t>
            </a:r>
            <a:r>
              <a:rPr lang="en-US" dirty="0"/>
              <a:t> you are filling with your research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what has been unanswered/underexplored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the reader straight into your data and methods section</a:t>
            </a:r>
          </a:p>
        </p:txBody>
      </p:sp>
    </p:spTree>
    <p:extLst>
      <p:ext uri="{BB962C8B-B14F-4D97-AF65-F5344CB8AC3E}">
        <p14:creationId xmlns:p14="http://schemas.microsoft.com/office/powerpoint/2010/main" val="327937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B8E7-65ED-B0F8-EACC-BC7A422B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-11069"/>
            <a:ext cx="10162675" cy="1081880"/>
          </a:xfrm>
        </p:spPr>
        <p:txBody>
          <a:bodyPr>
            <a:normAutofit/>
          </a:bodyPr>
          <a:lstStyle/>
          <a:p>
            <a:r>
              <a:rPr lang="en-US" dirty="0"/>
              <a:t>General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308A-90B5-2255-C894-28B1FA13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9" y="1528973"/>
            <a:ext cx="6245352" cy="4754880"/>
          </a:xfrm>
        </p:spPr>
        <p:txBody>
          <a:bodyPr>
            <a:normAutofit fontScale="85000" lnSpcReduction="10000"/>
          </a:bodyPr>
          <a:lstStyle/>
          <a:p>
            <a:pPr marL="400050" indent="-400050">
              <a:buAutoNum type="romanUcPeriod"/>
            </a:pPr>
            <a:r>
              <a:rPr lang="en-US" sz="2000" dirty="0"/>
              <a:t>Introduction Paragraph</a:t>
            </a:r>
          </a:p>
          <a:p>
            <a:pPr marL="568325" indent="-111125">
              <a:buAutoNum type="alphaUcPeriod"/>
            </a:pPr>
            <a:r>
              <a:rPr lang="en-US" sz="2000" dirty="0"/>
              <a:t> First sentence captures’ readers attention </a:t>
            </a:r>
          </a:p>
          <a:p>
            <a:pPr marL="568325" indent="-111125">
              <a:buAutoNum type="alphaUcPeriod"/>
            </a:pPr>
            <a:r>
              <a:rPr lang="en-US" dirty="0"/>
              <a:t> </a:t>
            </a:r>
            <a:r>
              <a:rPr lang="en-US" sz="2000" dirty="0"/>
              <a:t>Establishes importance of topic</a:t>
            </a:r>
          </a:p>
          <a:p>
            <a:pPr marL="568325" indent="-111125">
              <a:buAutoNum type="alphaUcPeriod"/>
            </a:pPr>
            <a:r>
              <a:rPr lang="en-US" sz="2000" dirty="0"/>
              <a:t> States purpose of research</a:t>
            </a:r>
          </a:p>
          <a:p>
            <a:pPr marL="568325" indent="-111125">
              <a:buAutoNum type="alphaU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II.  </a:t>
            </a:r>
            <a:r>
              <a:rPr lang="en-US" sz="2000" dirty="0"/>
              <a:t>First Theme (bucket of similar/contradicting findings)</a:t>
            </a:r>
          </a:p>
          <a:p>
            <a:pPr marL="747713" indent="-290513">
              <a:buAutoNum type="alphaUcPeriod"/>
            </a:pPr>
            <a:r>
              <a:rPr lang="en-US" sz="2000" dirty="0"/>
              <a:t>Statement of how some sources are connected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 Cited empirical research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 Different citation of empirical research</a:t>
            </a:r>
          </a:p>
          <a:p>
            <a:pPr marL="800100" indent="-342900">
              <a:buAutoNum type="alphaUcPeriod" startAt="2"/>
            </a:pPr>
            <a:r>
              <a:rPr lang="en-US" sz="2000" dirty="0"/>
              <a:t>Another common idea in sources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Cited empirical research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 Different citation of empirical research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6E86-691A-4B63-B554-807ACB98A317}"/>
              </a:ext>
            </a:extLst>
          </p:cNvPr>
          <p:cNvSpPr txBox="1"/>
          <p:nvPr/>
        </p:nvSpPr>
        <p:spPr>
          <a:xfrm>
            <a:off x="6096000" y="1528973"/>
            <a:ext cx="5887454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III.  Second Theme (bucket of similar/contradicting findings)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how some sources are connected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citation of empirical research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Another common idea in sources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citation of empirical research</a:t>
            </a:r>
          </a:p>
          <a:p>
            <a:pPr marL="803275" lvl="1"/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IV.  Third Theme (optional)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how some sources are connected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citation of empirical research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Another common idea in sources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citation of empirical research</a:t>
            </a:r>
          </a:p>
          <a:p>
            <a:pPr marL="55563"/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V. Conclusion</a:t>
            </a:r>
          </a:p>
        </p:txBody>
      </p:sp>
    </p:spTree>
    <p:extLst>
      <p:ext uri="{BB962C8B-B14F-4D97-AF65-F5344CB8AC3E}">
        <p14:creationId xmlns:p14="http://schemas.microsoft.com/office/powerpoint/2010/main" val="96643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3808-53E9-DB8E-652B-9AE0856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758952"/>
            <a:ext cx="4590288" cy="4754880"/>
          </a:xfrm>
        </p:spPr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88D6-E15C-98CC-078C-65162936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3" y="758952"/>
            <a:ext cx="6245352" cy="4754880"/>
          </a:xfrm>
        </p:spPr>
        <p:txBody>
          <a:bodyPr/>
          <a:lstStyle/>
          <a:p>
            <a:r>
              <a:rPr lang="en-US" dirty="0"/>
              <a:t>In-text citations! </a:t>
            </a:r>
          </a:p>
          <a:p>
            <a:pPr lvl="1"/>
            <a:r>
              <a:rPr lang="en-US" dirty="0"/>
              <a:t>Both when you quote directly and when you paraphrase from a source (or multiple sources) </a:t>
            </a:r>
          </a:p>
          <a:p>
            <a:r>
              <a:rPr lang="en-US" dirty="0"/>
              <a:t>Organize around your ideas, not just a summary </a:t>
            </a:r>
          </a:p>
          <a:p>
            <a:pPr lvl="1"/>
            <a:r>
              <a:rPr lang="en-US" dirty="0"/>
              <a:t>Summarizing is the first step you did in the annotated bibliographies, then you link the summaries together to construct the main framing of your paper </a:t>
            </a:r>
          </a:p>
          <a:p>
            <a:r>
              <a:rPr lang="en-US" dirty="0"/>
              <a:t>Helpful to include headings and subheadings to guide the reader through your topics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B047-4A11-D6A2-4CA1-F783D91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2F6D-A50D-D308-F2C4-3AADFA88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317-90EF-8FFB-F652-D65E04EC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Game:</a:t>
            </a:r>
            <a:br>
              <a:rPr lang="en-US" dirty="0"/>
            </a:br>
            <a:r>
              <a:rPr lang="en-US" sz="4000" dirty="0"/>
              <a:t>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E05-2CF0-858F-8954-361DEF3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seeker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College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Major (Easy / hard) </a:t>
            </a:r>
          </a:p>
          <a:p>
            <a:r>
              <a:rPr lang="en-US" dirty="0"/>
              <a:t>Connector </a:t>
            </a:r>
          </a:p>
          <a:p>
            <a:pPr lvl="1"/>
            <a:r>
              <a:rPr lang="en-US" dirty="0"/>
              <a:t>Graduated last year and already have a job </a:t>
            </a:r>
          </a:p>
          <a:p>
            <a:pPr lvl="1"/>
            <a:r>
              <a:rPr lang="en-US" dirty="0"/>
              <a:t>Have connections to both job seekers and employers</a:t>
            </a:r>
          </a:p>
          <a:p>
            <a:r>
              <a:rPr lang="en-US" dirty="0"/>
              <a:t>Employers </a:t>
            </a:r>
          </a:p>
          <a:p>
            <a:pPr lvl="1"/>
            <a:r>
              <a:rPr lang="en-US" dirty="0"/>
              <a:t>Looking to hire people into entry-level positions </a:t>
            </a:r>
          </a:p>
          <a:p>
            <a:pPr lvl="1"/>
            <a:r>
              <a:rPr lang="en-US" dirty="0"/>
              <a:t>Have a hiring budget they can use however they want to give offers to job seekers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D2836-67E4-A676-7CA1-10CAD50A7248}"/>
              </a:ext>
            </a:extLst>
          </p:cNvPr>
          <p:cNvSpPr txBox="1"/>
          <p:nvPr/>
        </p:nvSpPr>
        <p:spPr>
          <a:xfrm>
            <a:off x="56435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17F0-790F-B909-3640-ED9A2E3C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Game:</a:t>
            </a:r>
            <a:br>
              <a:rPr lang="en-US" dirty="0"/>
            </a:br>
            <a:r>
              <a:rPr lang="en-US" sz="4000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372B-6BFB-1671-7351-A5BF6D64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only </a:t>
            </a:r>
            <a:r>
              <a:rPr lang="en-US" dirty="0"/>
              <a:t>talk to people you know (provided on your sheet) </a:t>
            </a:r>
          </a:p>
          <a:p>
            <a:pPr lvl="1"/>
            <a:r>
              <a:rPr lang="en-US" dirty="0"/>
              <a:t>Unless someone else introduces you to someone you don’t know </a:t>
            </a:r>
          </a:p>
          <a:p>
            <a:r>
              <a:rPr lang="en-US" dirty="0"/>
              <a:t>Employers must interview at least 3 job seekers before they can begin to offer employment </a:t>
            </a:r>
          </a:p>
          <a:p>
            <a:r>
              <a:rPr lang="en-US" dirty="0"/>
              <a:t>Employers can make hiring decisions on any basis they choose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D0C-A4E1-659C-885B-94CD3299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4DDAFF-ED8C-7001-0F27-B7F9A8962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4" y="496119"/>
            <a:ext cx="7073718" cy="5865761"/>
          </a:xfrm>
        </p:spPr>
      </p:pic>
    </p:spTree>
    <p:extLst>
      <p:ext uri="{BB962C8B-B14F-4D97-AF65-F5344CB8AC3E}">
        <p14:creationId xmlns:p14="http://schemas.microsoft.com/office/powerpoint/2010/main" val="177516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6C5FC-B08A-A677-B554-319DCF76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How did inequality emerge in the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C0A3-6720-1B41-341E-56401392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What aspects were notable?</a:t>
            </a:r>
          </a:p>
          <a:p>
            <a:r>
              <a:rPr lang="en-US" dirty="0"/>
              <a:t>Were you surprised by this outcome? </a:t>
            </a:r>
          </a:p>
          <a:p>
            <a:r>
              <a:rPr lang="en-US" dirty="0"/>
              <a:t>How does this relate to last week’s reading about cultural capital? </a:t>
            </a:r>
          </a:p>
          <a:p>
            <a:r>
              <a:rPr lang="en-US" dirty="0"/>
              <a:t>What is the difference between social and cultural capital? </a:t>
            </a:r>
          </a:p>
          <a:p>
            <a:r>
              <a:rPr lang="en-US" dirty="0"/>
              <a:t>How well do you think this matches the real-world experience of getting jobs?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450-9D80-B7E4-28BE-6F85152C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758952"/>
            <a:ext cx="4301530" cy="2766301"/>
          </a:xfrm>
        </p:spPr>
        <p:txBody>
          <a:bodyPr>
            <a:normAutofit/>
          </a:bodyPr>
          <a:lstStyle/>
          <a:p>
            <a:r>
              <a:rPr lang="en-US" dirty="0"/>
              <a:t>Research Paper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B6FE-18BD-D152-B00C-B5871EF3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3753852"/>
            <a:ext cx="11020926" cy="198857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Largely for us to give you feedback as we go along the process of writing your papers </a:t>
            </a:r>
          </a:p>
          <a:p>
            <a:r>
              <a:rPr lang="en-US" dirty="0"/>
              <a:t>Incorporating feedback into your final paper will be a consideration </a:t>
            </a:r>
          </a:p>
          <a:p>
            <a:r>
              <a:rPr lang="en-US" dirty="0"/>
              <a:t>Think of this as a first draft of each section, so by April 19ish you will have an entire </a:t>
            </a:r>
            <a:r>
              <a:rPr lang="en-US" b="1" dirty="0"/>
              <a:t>draft</a:t>
            </a:r>
            <a:r>
              <a:rPr lang="en-US" dirty="0"/>
              <a:t> of your paper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ABA162-223E-2DC6-29B1-4EDBDAC85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677028"/>
              </p:ext>
            </p:extLst>
          </p:nvPr>
        </p:nvGraphicFramePr>
        <p:xfrm>
          <a:off x="5919537" y="221952"/>
          <a:ext cx="4878137" cy="3744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5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153-CE15-504F-8066-251B58F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CBB07-AC36-CC5C-AF8E-F1EC1CAE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06162"/>
              </p:ext>
            </p:extLst>
          </p:nvPr>
        </p:nvGraphicFramePr>
        <p:xfrm>
          <a:off x="5184775" y="758825"/>
          <a:ext cx="6245225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30CC27-5CE4-535A-F201-5710F6F705F9}"/>
              </a:ext>
            </a:extLst>
          </p:cNvPr>
          <p:cNvSpPr txBox="1"/>
          <p:nvPr/>
        </p:nvSpPr>
        <p:spPr>
          <a:xfrm>
            <a:off x="758952" y="3272589"/>
            <a:ext cx="4330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your </a:t>
            </a:r>
            <a:r>
              <a:rPr lang="en-US" b="1" dirty="0"/>
              <a:t>topic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why it’s </a:t>
            </a:r>
            <a:r>
              <a:rPr lang="en-US" b="1" dirty="0"/>
              <a:t>important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guideposts for readers throughout the next two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2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153-CE15-504F-8066-251B58F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CBB07-AC36-CC5C-AF8E-F1EC1CAE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804149"/>
              </p:ext>
            </p:extLst>
          </p:nvPr>
        </p:nvGraphicFramePr>
        <p:xfrm>
          <a:off x="5184775" y="758825"/>
          <a:ext cx="6245225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D823FC-0716-7140-26F3-897B37A01A69}"/>
              </a:ext>
            </a:extLst>
          </p:cNvPr>
          <p:cNvSpPr txBox="1"/>
          <p:nvPr/>
        </p:nvSpPr>
        <p:spPr>
          <a:xfrm>
            <a:off x="758952" y="3272589"/>
            <a:ext cx="4330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the existing research you established into </a:t>
            </a:r>
            <a:r>
              <a:rPr lang="en-US" b="1" dirty="0"/>
              <a:t>categories</a:t>
            </a:r>
            <a:r>
              <a:rPr lang="en-US" dirty="0"/>
              <a:t> / </a:t>
            </a:r>
            <a:r>
              <a:rPr lang="en-US" b="1" dirty="0"/>
              <a:t>themes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themes should be determined by how to best support your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6977BC-2679-5EBB-F92F-516922F9A772}"/>
              </a:ext>
            </a:extLst>
          </p:cNvPr>
          <p:cNvSpPr/>
          <p:nvPr/>
        </p:nvSpPr>
        <p:spPr>
          <a:xfrm>
            <a:off x="1684421" y="2983832"/>
            <a:ext cx="3500227" cy="17084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6B0BD485-9136-3CF3-3BA3-06281BB87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565072" y="3153259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6B8DC-3F3E-473C-050A-C044DF394B65}"/>
              </a:ext>
            </a:extLst>
          </p:cNvPr>
          <p:cNvSpPr txBox="1"/>
          <p:nvPr/>
        </p:nvSpPr>
        <p:spPr>
          <a:xfrm>
            <a:off x="590578" y="4927193"/>
            <a:ext cx="425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racial microaggressions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we know about the forms in which they take?</a:t>
            </a:r>
          </a:p>
        </p:txBody>
      </p:sp>
    </p:spTree>
    <p:extLst>
      <p:ext uri="{BB962C8B-B14F-4D97-AF65-F5344CB8AC3E}">
        <p14:creationId xmlns:p14="http://schemas.microsoft.com/office/powerpoint/2010/main" val="34148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892155-892C-FA7B-C74B-FEDA4E39C9FA}"/>
              </a:ext>
            </a:extLst>
          </p:cNvPr>
          <p:cNvSpPr/>
          <p:nvPr/>
        </p:nvSpPr>
        <p:spPr>
          <a:xfrm>
            <a:off x="6560622" y="2962149"/>
            <a:ext cx="3027466" cy="17084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C7E23-1F6F-9126-086C-23DB62D2725A}"/>
              </a:ext>
            </a:extLst>
          </p:cNvPr>
          <p:cNvSpPr txBox="1"/>
          <p:nvPr/>
        </p:nvSpPr>
        <p:spPr>
          <a:xfrm>
            <a:off x="6938451" y="4891823"/>
            <a:ext cx="425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mental health you are using for your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take a sociological perspective to studying mental health? </a:t>
            </a:r>
          </a:p>
        </p:txBody>
      </p:sp>
    </p:spTree>
    <p:extLst>
      <p:ext uri="{BB962C8B-B14F-4D97-AF65-F5344CB8AC3E}">
        <p14:creationId xmlns:p14="http://schemas.microsoft.com/office/powerpoint/2010/main" val="307526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DBB41C-0EFE-083D-A6B8-7AFD0E414292}"/>
              </a:ext>
            </a:extLst>
          </p:cNvPr>
          <p:cNvSpPr/>
          <p:nvPr/>
        </p:nvSpPr>
        <p:spPr>
          <a:xfrm>
            <a:off x="1624264" y="2962149"/>
            <a:ext cx="8402774" cy="1708484"/>
          </a:xfrm>
          <a:prstGeom prst="roundRect">
            <a:avLst/>
          </a:prstGeom>
          <a:solidFill>
            <a:srgbClr val="4472C4">
              <a:alpha val="43529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E7EC3-3A77-707E-CDEF-AD596D699D25}"/>
              </a:ext>
            </a:extLst>
          </p:cNvPr>
          <p:cNvSpPr txBox="1"/>
          <p:nvPr/>
        </p:nvSpPr>
        <p:spPr>
          <a:xfrm>
            <a:off x="453740" y="4711123"/>
            <a:ext cx="42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we already know about the relationship between racial microaggressions and mental health?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existing dimensions of this relationship?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79839-A66A-53EC-BA2C-55376F60CEBE}"/>
              </a:ext>
            </a:extLst>
          </p:cNvPr>
          <p:cNvSpPr txBox="1"/>
          <p:nvPr/>
        </p:nvSpPr>
        <p:spPr>
          <a:xfrm>
            <a:off x="7095652" y="5164357"/>
            <a:ext cx="4258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dimensions do you think might have been explored in previous literature? </a:t>
            </a:r>
          </a:p>
        </p:txBody>
      </p:sp>
    </p:spTree>
    <p:extLst>
      <p:ext uri="{BB962C8B-B14F-4D97-AF65-F5344CB8AC3E}">
        <p14:creationId xmlns:p14="http://schemas.microsoft.com/office/powerpoint/2010/main" val="8665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9E3606-E9E4-2888-28E6-EC8FF5A52B20}"/>
              </a:ext>
            </a:extLst>
          </p:cNvPr>
          <p:cNvSpPr/>
          <p:nvPr/>
        </p:nvSpPr>
        <p:spPr>
          <a:xfrm>
            <a:off x="4807097" y="3364705"/>
            <a:ext cx="1990745" cy="3138301"/>
          </a:xfrm>
          <a:prstGeom prst="round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46D32-0199-7E23-B4C6-DE5FAAAFBE46}"/>
              </a:ext>
            </a:extLst>
          </p:cNvPr>
          <p:cNvSpPr txBox="1"/>
          <p:nvPr/>
        </p:nvSpPr>
        <p:spPr>
          <a:xfrm>
            <a:off x="453740" y="4711123"/>
            <a:ext cx="42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have reason to believe industry might be important to this relationship? </a:t>
            </a:r>
          </a:p>
          <a:p>
            <a:endParaRPr lang="en-US" dirty="0"/>
          </a:p>
          <a:p>
            <a:r>
              <a:rPr lang="en-US" dirty="0"/>
              <a:t>What dimensions of racial microaggressions might be influenced by industries? </a:t>
            </a:r>
          </a:p>
        </p:txBody>
      </p:sp>
    </p:spTree>
    <p:extLst>
      <p:ext uri="{BB962C8B-B14F-4D97-AF65-F5344CB8AC3E}">
        <p14:creationId xmlns:p14="http://schemas.microsoft.com/office/powerpoint/2010/main" val="135898111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{5D317AD5-89E5-4449-B704-B94565D85B22}tf10001123</Template>
  <TotalTime>825</TotalTime>
  <Words>862</Words>
  <Application>Microsoft Macintosh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Sitka Banner</vt:lpstr>
      <vt:lpstr>HeadlinesVTI</vt:lpstr>
      <vt:lpstr>Lit Review +  Simulation Game</vt:lpstr>
      <vt:lpstr>Research Paper Assignments</vt:lpstr>
      <vt:lpstr>Literature Review</vt:lpstr>
      <vt:lpstr>Literature Review</vt:lpstr>
      <vt:lpstr>Example</vt:lpstr>
      <vt:lpstr>Example</vt:lpstr>
      <vt:lpstr>Example</vt:lpstr>
      <vt:lpstr>Example</vt:lpstr>
      <vt:lpstr>Example</vt:lpstr>
      <vt:lpstr>Example</vt:lpstr>
      <vt:lpstr>Example</vt:lpstr>
      <vt:lpstr>Literature Review</vt:lpstr>
      <vt:lpstr>General Outline</vt:lpstr>
      <vt:lpstr>Important considerations</vt:lpstr>
      <vt:lpstr>Questions?</vt:lpstr>
      <vt:lpstr>Simulation Game: Positions</vt:lpstr>
      <vt:lpstr>Simulation Game: Rules</vt:lpstr>
      <vt:lpstr>PowerPoint Presentation</vt:lpstr>
      <vt:lpstr>How did inequality emerge in the simulation?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 Review +  Simulation Game</dc:title>
  <dc:creator>Em Maloney</dc:creator>
  <cp:lastModifiedBy>Em Maloney</cp:lastModifiedBy>
  <cp:revision>5</cp:revision>
  <dcterms:created xsi:type="dcterms:W3CDTF">2023-04-04T21:21:52Z</dcterms:created>
  <dcterms:modified xsi:type="dcterms:W3CDTF">2023-04-05T15:55:45Z</dcterms:modified>
</cp:coreProperties>
</file>