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0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4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8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0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5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3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2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4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7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406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m.k.Maloney@duke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B1ED1-01E4-271F-670B-1D780C441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Model Methods papers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CFF53-37F9-3039-981B-DF1323B9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March 10, 2013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45297-D823-91BF-A994-C44635651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7" r="-1" b="120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24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A936-F20C-4468-3223-01609147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9595-5380-D84E-6B8D-42BD2F30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21: annotated bibliographies to </a:t>
            </a:r>
            <a:r>
              <a:rPr lang="en-US" dirty="0">
                <a:hlinkClick r:id="rId2"/>
              </a:rPr>
              <a:t>em.k.Maloney@duke.edu</a:t>
            </a:r>
            <a:r>
              <a:rPr lang="en-US" dirty="0"/>
              <a:t> by </a:t>
            </a:r>
            <a:r>
              <a:rPr lang="en-US" b="1" dirty="0"/>
              <a:t>midnight </a:t>
            </a:r>
          </a:p>
          <a:p>
            <a:pPr lvl="1"/>
            <a:r>
              <a:rPr lang="en-US" dirty="0"/>
              <a:t>Wednesday we return from spring break </a:t>
            </a:r>
          </a:p>
          <a:p>
            <a:r>
              <a:rPr lang="en-US" dirty="0"/>
              <a:t>March 31: methods plans to </a:t>
            </a:r>
            <a:r>
              <a:rPr lang="en-US" dirty="0">
                <a:hlinkClick r:id="rId2"/>
              </a:rPr>
              <a:t>em.k.Maloney@duke.edu</a:t>
            </a:r>
            <a:r>
              <a:rPr lang="en-US" dirty="0"/>
              <a:t> by </a:t>
            </a:r>
            <a:r>
              <a:rPr lang="en-US" b="1" dirty="0"/>
              <a:t>midnight </a:t>
            </a:r>
          </a:p>
          <a:p>
            <a:pPr lvl="1"/>
            <a:r>
              <a:rPr lang="en-US" dirty="0"/>
              <a:t>Will introduce methods plan assignment today</a:t>
            </a:r>
          </a:p>
        </p:txBody>
      </p:sp>
    </p:spTree>
    <p:extLst>
      <p:ext uri="{BB962C8B-B14F-4D97-AF65-F5344CB8AC3E}">
        <p14:creationId xmlns:p14="http://schemas.microsoft.com/office/powerpoint/2010/main" val="1563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721C-ED00-F8E7-E214-31D8436B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for today are example simulation papers that were published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3E91-A039-0F24-F218-8CEF85CF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Bereavement Adaptation as Deflection Reduction: Bereaved Caregivers Define the Event of Dying</a:t>
            </a:r>
          </a:p>
          <a:p>
            <a:pPr lvl="1"/>
            <a:r>
              <a:rPr lang="en-US" dirty="0"/>
              <a:t>Interview </a:t>
            </a:r>
            <a:r>
              <a:rPr lang="en-US" dirty="0">
                <a:sym typeface="Wingdings" pitchFamily="2" charset="2"/>
              </a:rPr>
              <a:t> simulations </a:t>
            </a:r>
          </a:p>
          <a:p>
            <a:r>
              <a:rPr lang="en-US" dirty="0"/>
              <a:t>Modeling Status Interventions with Affect Control Theory</a:t>
            </a:r>
          </a:p>
          <a:p>
            <a:pPr lvl="1"/>
            <a:r>
              <a:rPr lang="en-US" dirty="0"/>
              <a:t>Theory </a:t>
            </a:r>
            <a:r>
              <a:rPr lang="en-US" dirty="0">
                <a:sym typeface="Wingdings" pitchFamily="2" charset="2"/>
              </a:rPr>
              <a:t> simulations </a:t>
            </a:r>
          </a:p>
          <a:p>
            <a:r>
              <a:rPr lang="en-US" dirty="0"/>
              <a:t>Identity and Friendship: Affective Dynamics and Network Formation</a:t>
            </a:r>
          </a:p>
          <a:p>
            <a:pPr lvl="1"/>
            <a:r>
              <a:rPr lang="en-US" dirty="0"/>
              <a:t>Using simulation to understand process </a:t>
            </a:r>
          </a:p>
          <a:p>
            <a:r>
              <a:rPr lang="en-US" dirty="0"/>
              <a:t>Villains, Victims, and Heroes in Character Theory and Affect Control Theory</a:t>
            </a:r>
          </a:p>
          <a:p>
            <a:pPr lvl="1"/>
            <a:r>
              <a:rPr lang="en-US" dirty="0"/>
              <a:t>Bringing together two theories </a:t>
            </a:r>
          </a:p>
        </p:txBody>
      </p:sp>
    </p:spTree>
    <p:extLst>
      <p:ext uri="{BB962C8B-B14F-4D97-AF65-F5344CB8AC3E}">
        <p14:creationId xmlns:p14="http://schemas.microsoft.com/office/powerpoint/2010/main" val="293642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D90A-70EE-3CA7-2AC5-C0160918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small groups, try to answer the following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0311-FE6C-215C-C93D-455DF68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were the authors’ independent variable(s)? What were they interested in studying? 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was their dependent variable? What outcome did they care about?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did they translate their independent variable into ACT simulations? </a:t>
            </a:r>
          </a:p>
          <a:p>
            <a:pPr lvl="1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did they draw their identities and behaviors from (qualitative coding, previous literature, media, surveys, etc.?)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ACT outcome(s) did they use to operationalize their dependent variable?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well do you think they did in constructing simulations that matched their question? Were there any choices you didn’t agree with or thought were weak?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would you extend this research?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1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19E5-694E-08AB-9404-72DC14AA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Re-group and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3FDF-29CB-D7FD-D97F-D11B1E6B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6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53C22"/>
      </a:dk2>
      <a:lt2>
        <a:srgbClr val="E2E4E8"/>
      </a:lt2>
      <a:accent1>
        <a:srgbClr val="C09A5B"/>
      </a:accent1>
      <a:accent2>
        <a:srgbClr val="A3A755"/>
      </a:accent2>
      <a:accent3>
        <a:srgbClr val="8DAB6A"/>
      </a:accent3>
      <a:accent4>
        <a:srgbClr val="66B15B"/>
      </a:accent4>
      <a:accent5>
        <a:srgbClr val="65B27B"/>
      </a:accent5>
      <a:accent6>
        <a:srgbClr val="5AAF96"/>
      </a:accent6>
      <a:hlink>
        <a:srgbClr val="6983AE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6422</TotalTime>
  <Words>248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Century Schoolbook</vt:lpstr>
      <vt:lpstr>Franklin Gothic Book</vt:lpstr>
      <vt:lpstr>Gill Sans MT</vt:lpstr>
      <vt:lpstr>Wingdings 2</vt:lpstr>
      <vt:lpstr>DividendVTI</vt:lpstr>
      <vt:lpstr>Model Methods papers</vt:lpstr>
      <vt:lpstr>Upcoming Deadlines</vt:lpstr>
      <vt:lpstr>Readings for today are example simulation papers that were published</vt:lpstr>
      <vt:lpstr>In small groups, try to answer the following questions</vt:lpstr>
      <vt:lpstr>Re-group and share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Methods papers</dc:title>
  <dc:creator>Em Maloney</dc:creator>
  <cp:lastModifiedBy>Em Maloney</cp:lastModifiedBy>
  <cp:revision>2</cp:revision>
  <dcterms:created xsi:type="dcterms:W3CDTF">2023-03-10T02:16:53Z</dcterms:created>
  <dcterms:modified xsi:type="dcterms:W3CDTF">2023-03-14T13:18:54Z</dcterms:modified>
</cp:coreProperties>
</file>