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1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9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494D-8FD7-874D-BE70-A574E08E678C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4CFA5-6A03-AF45-A72D-560598F7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74A4-2AED-E529-CCAB-07597D0F7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Affect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48DCA-2239-7791-2869-C3EC22760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Emotions, Optimal Behavior, Relabeling</a:t>
            </a:r>
          </a:p>
        </p:txBody>
      </p:sp>
    </p:spTree>
    <p:extLst>
      <p:ext uri="{BB962C8B-B14F-4D97-AF65-F5344CB8AC3E}">
        <p14:creationId xmlns:p14="http://schemas.microsoft.com/office/powerpoint/2010/main" val="193711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6BD0-A753-A532-4CAB-FC6BAA4C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CD21-F7D5-05B9-7C8B-20B909AB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up a few dates – </a:t>
            </a:r>
          </a:p>
          <a:p>
            <a:pPr lvl="1"/>
            <a:r>
              <a:rPr lang="en-US" dirty="0"/>
              <a:t>Lab 2 is due </a:t>
            </a:r>
            <a:r>
              <a:rPr lang="en-US" b="1" dirty="0"/>
              <a:t>Feb 24 at 8 am </a:t>
            </a:r>
          </a:p>
          <a:p>
            <a:pPr lvl="1"/>
            <a:r>
              <a:rPr lang="en-US" dirty="0"/>
              <a:t>You will receive Lab 3 today, but we’ll be spending more time on Wednesday troubleshooting. </a:t>
            </a:r>
          </a:p>
          <a:p>
            <a:pPr lvl="1"/>
            <a:r>
              <a:rPr lang="en-US" dirty="0"/>
              <a:t>Lab 3 is due on </a:t>
            </a:r>
            <a:r>
              <a:rPr lang="en-US" b="1" dirty="0"/>
              <a:t>March 1 at 8am </a:t>
            </a:r>
          </a:p>
          <a:p>
            <a:pPr lvl="1"/>
            <a:endParaRPr lang="en-US" b="1" dirty="0"/>
          </a:p>
          <a:p>
            <a:r>
              <a:rPr lang="en-US" dirty="0"/>
              <a:t>No class on March 31</a:t>
            </a:r>
          </a:p>
          <a:p>
            <a:pPr lvl="1"/>
            <a:r>
              <a:rPr lang="en-US" dirty="0"/>
              <a:t>Both Prof. Smith-Lovin and I will be at a conference</a:t>
            </a:r>
          </a:p>
          <a:p>
            <a:pPr lvl="1"/>
            <a:r>
              <a:rPr lang="en-US" dirty="0"/>
              <a:t>Website schedule has been updated to reflect </a:t>
            </a:r>
            <a:r>
              <a:rPr lang="en-US"/>
              <a:t>any changed </a:t>
            </a:r>
            <a:r>
              <a:rPr lang="en-US" dirty="0"/>
              <a:t>deadlines</a:t>
            </a:r>
          </a:p>
        </p:txBody>
      </p:sp>
    </p:spTree>
    <p:extLst>
      <p:ext uri="{BB962C8B-B14F-4D97-AF65-F5344CB8AC3E}">
        <p14:creationId xmlns:p14="http://schemas.microsoft.com/office/powerpoint/2010/main" val="165190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49FA-0F97-4499-2A31-8BCF7E6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3792-2236-3483-F196-C9B0BDD5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class day with an empirical reading (about occupational status / uses data), you will need to paste an entry in a shared google document here: </a:t>
            </a:r>
          </a:p>
        </p:txBody>
      </p:sp>
    </p:spTree>
    <p:extLst>
      <p:ext uri="{BB962C8B-B14F-4D97-AF65-F5344CB8AC3E}">
        <p14:creationId xmlns:p14="http://schemas.microsoft.com/office/powerpoint/2010/main" val="262183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109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Affect Control Theory</vt:lpstr>
      <vt:lpstr>Updates</vt:lpstr>
      <vt:lpstr>Annotated 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 Control Theory</dc:title>
  <dc:creator>Em Maloney</dc:creator>
  <cp:lastModifiedBy>Em Maloney</cp:lastModifiedBy>
  <cp:revision>2</cp:revision>
  <dcterms:created xsi:type="dcterms:W3CDTF">2023-02-16T18:14:39Z</dcterms:created>
  <dcterms:modified xsi:type="dcterms:W3CDTF">2023-02-17T01:15:59Z</dcterms:modified>
</cp:coreProperties>
</file>