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300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0"/>
  </p:normalViewPr>
  <p:slideViewPr>
    <p:cSldViewPr snapToGrid="0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78BE3-3799-461A-A6A8-119D725C39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5007B3-5709-47F9-97B9-AD43877589C8}">
      <dgm:prSet/>
      <dgm:spPr/>
      <dgm:t>
        <a:bodyPr/>
        <a:lstStyle/>
        <a:p>
          <a:pPr>
            <a:defRPr cap="all"/>
          </a:pPr>
          <a:r>
            <a:rPr lang="en-US"/>
            <a:t>Actor</a:t>
          </a:r>
        </a:p>
      </dgm:t>
    </dgm:pt>
    <dgm:pt modelId="{B9818704-5C2C-4D9F-9C05-319B01F87AE9}" type="parTrans" cxnId="{2CF2D611-34A8-45C7-B101-A37E3E1712C4}">
      <dgm:prSet/>
      <dgm:spPr/>
      <dgm:t>
        <a:bodyPr/>
        <a:lstStyle/>
        <a:p>
          <a:endParaRPr lang="en-US"/>
        </a:p>
      </dgm:t>
    </dgm:pt>
    <dgm:pt modelId="{2C6EDC3A-A350-40D9-91F6-C19365E89364}" type="sibTrans" cxnId="{2CF2D611-34A8-45C7-B101-A37E3E1712C4}">
      <dgm:prSet/>
      <dgm:spPr/>
      <dgm:t>
        <a:bodyPr/>
        <a:lstStyle/>
        <a:p>
          <a:endParaRPr lang="en-US"/>
        </a:p>
      </dgm:t>
    </dgm:pt>
    <dgm:pt modelId="{399685EF-3AC6-4B16-860C-22F9170B71F1}">
      <dgm:prSet/>
      <dgm:spPr/>
      <dgm:t>
        <a:bodyPr/>
        <a:lstStyle/>
        <a:p>
          <a:pPr>
            <a:defRPr cap="all"/>
          </a:pPr>
          <a:r>
            <a:rPr lang="en-US"/>
            <a:t>Behavior </a:t>
          </a:r>
        </a:p>
      </dgm:t>
    </dgm:pt>
    <dgm:pt modelId="{F6AD5D21-5ED0-492A-AE99-CE245C03EFDE}" type="parTrans" cxnId="{3F87367E-64E8-4DDA-8A66-73E7E85C71FF}">
      <dgm:prSet/>
      <dgm:spPr/>
      <dgm:t>
        <a:bodyPr/>
        <a:lstStyle/>
        <a:p>
          <a:endParaRPr lang="en-US"/>
        </a:p>
      </dgm:t>
    </dgm:pt>
    <dgm:pt modelId="{E82ED15C-E0E7-4733-8DA0-242336152540}" type="sibTrans" cxnId="{3F87367E-64E8-4DDA-8A66-73E7E85C71FF}">
      <dgm:prSet/>
      <dgm:spPr/>
      <dgm:t>
        <a:bodyPr/>
        <a:lstStyle/>
        <a:p>
          <a:endParaRPr lang="en-US"/>
        </a:p>
      </dgm:t>
    </dgm:pt>
    <dgm:pt modelId="{C34EB499-5AD1-4C60-8426-7D682828D9E5}">
      <dgm:prSet/>
      <dgm:spPr/>
      <dgm:t>
        <a:bodyPr/>
        <a:lstStyle/>
        <a:p>
          <a:pPr>
            <a:defRPr cap="all"/>
          </a:pPr>
          <a:r>
            <a:rPr lang="en-US"/>
            <a:t>Object</a:t>
          </a:r>
        </a:p>
      </dgm:t>
    </dgm:pt>
    <dgm:pt modelId="{1A0A6663-6C46-4248-9BCD-E0EC0CDE0856}" type="parTrans" cxnId="{18DFFBD3-BA62-4204-9506-B88C5568EAFC}">
      <dgm:prSet/>
      <dgm:spPr/>
      <dgm:t>
        <a:bodyPr/>
        <a:lstStyle/>
        <a:p>
          <a:endParaRPr lang="en-US"/>
        </a:p>
      </dgm:t>
    </dgm:pt>
    <dgm:pt modelId="{C43B78B4-2A52-4C78-98F1-C37167706E75}" type="sibTrans" cxnId="{18DFFBD3-BA62-4204-9506-B88C5568EAFC}">
      <dgm:prSet/>
      <dgm:spPr/>
      <dgm:t>
        <a:bodyPr/>
        <a:lstStyle/>
        <a:p>
          <a:endParaRPr lang="en-US"/>
        </a:p>
      </dgm:t>
    </dgm:pt>
    <dgm:pt modelId="{CFB17842-6C1F-4F30-8934-F75BB2C70710}" type="pres">
      <dgm:prSet presAssocID="{53278BE3-3799-461A-A6A8-119D725C39F5}" presName="root" presStyleCnt="0">
        <dgm:presLayoutVars>
          <dgm:dir/>
          <dgm:resizeHandles val="exact"/>
        </dgm:presLayoutVars>
      </dgm:prSet>
      <dgm:spPr/>
    </dgm:pt>
    <dgm:pt modelId="{96F5F85F-AC53-453A-B7DC-3E9EE5E70704}" type="pres">
      <dgm:prSet presAssocID="{525007B3-5709-47F9-97B9-AD43877589C8}" presName="compNode" presStyleCnt="0"/>
      <dgm:spPr/>
    </dgm:pt>
    <dgm:pt modelId="{39FD3A86-E400-4EEA-86E3-1EA4DC21B373}" type="pres">
      <dgm:prSet presAssocID="{525007B3-5709-47F9-97B9-AD43877589C8}" presName="iconBgRect" presStyleLbl="bgShp" presStyleIdx="0" presStyleCnt="3"/>
      <dgm:spPr/>
    </dgm:pt>
    <dgm:pt modelId="{C50D180E-0D0A-455B-9036-AB1934812C0C}" type="pres">
      <dgm:prSet presAssocID="{525007B3-5709-47F9-97B9-AD43877589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 with solid fill"/>
        </a:ext>
      </dgm:extLst>
    </dgm:pt>
    <dgm:pt modelId="{20F1F237-A22D-4573-9D46-E5E6EDFE3053}" type="pres">
      <dgm:prSet presAssocID="{525007B3-5709-47F9-97B9-AD43877589C8}" presName="spaceRect" presStyleCnt="0"/>
      <dgm:spPr/>
    </dgm:pt>
    <dgm:pt modelId="{19EA94D7-31BA-49D6-BB2F-29C047B9C4FC}" type="pres">
      <dgm:prSet presAssocID="{525007B3-5709-47F9-97B9-AD43877589C8}" presName="textRect" presStyleLbl="revTx" presStyleIdx="0" presStyleCnt="3">
        <dgm:presLayoutVars>
          <dgm:chMax val="1"/>
          <dgm:chPref val="1"/>
        </dgm:presLayoutVars>
      </dgm:prSet>
      <dgm:spPr/>
    </dgm:pt>
    <dgm:pt modelId="{EE6083E5-1E38-42D1-B325-8A76DB3BACA9}" type="pres">
      <dgm:prSet presAssocID="{2C6EDC3A-A350-40D9-91F6-C19365E89364}" presName="sibTrans" presStyleCnt="0"/>
      <dgm:spPr/>
    </dgm:pt>
    <dgm:pt modelId="{662188FD-3294-42DE-AE6B-FE28650B76C9}" type="pres">
      <dgm:prSet presAssocID="{399685EF-3AC6-4B16-860C-22F9170B71F1}" presName="compNode" presStyleCnt="0"/>
      <dgm:spPr/>
    </dgm:pt>
    <dgm:pt modelId="{471D96FB-0677-47C1-9F4C-A0AED71D6939}" type="pres">
      <dgm:prSet presAssocID="{399685EF-3AC6-4B16-860C-22F9170B71F1}" presName="iconBgRect" presStyleLbl="bgShp" presStyleIdx="1" presStyleCnt="3"/>
      <dgm:spPr/>
    </dgm:pt>
    <dgm:pt modelId="{D432FE78-C213-4A9B-9BDE-1518EA890883}" type="pres">
      <dgm:prSet presAssocID="{399685EF-3AC6-4B16-860C-22F9170B71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7111777C-1279-437E-8000-B7FBBF9939A3}" type="pres">
      <dgm:prSet presAssocID="{399685EF-3AC6-4B16-860C-22F9170B71F1}" presName="spaceRect" presStyleCnt="0"/>
      <dgm:spPr/>
    </dgm:pt>
    <dgm:pt modelId="{A1BBF2A0-C84E-46A0-852D-FB267DBE5B57}" type="pres">
      <dgm:prSet presAssocID="{399685EF-3AC6-4B16-860C-22F9170B71F1}" presName="textRect" presStyleLbl="revTx" presStyleIdx="1" presStyleCnt="3">
        <dgm:presLayoutVars>
          <dgm:chMax val="1"/>
          <dgm:chPref val="1"/>
        </dgm:presLayoutVars>
      </dgm:prSet>
      <dgm:spPr/>
    </dgm:pt>
    <dgm:pt modelId="{F014BA9C-2AA4-4774-8616-7393B204CACE}" type="pres">
      <dgm:prSet presAssocID="{E82ED15C-E0E7-4733-8DA0-242336152540}" presName="sibTrans" presStyleCnt="0"/>
      <dgm:spPr/>
    </dgm:pt>
    <dgm:pt modelId="{10DE6944-CEB4-485A-8814-57F717EE6292}" type="pres">
      <dgm:prSet presAssocID="{C34EB499-5AD1-4C60-8426-7D682828D9E5}" presName="compNode" presStyleCnt="0"/>
      <dgm:spPr/>
    </dgm:pt>
    <dgm:pt modelId="{BC9112B5-4889-40B6-A72D-F209BD04DE89}" type="pres">
      <dgm:prSet presAssocID="{C34EB499-5AD1-4C60-8426-7D682828D9E5}" presName="iconBgRect" presStyleLbl="bgShp" presStyleIdx="2" presStyleCnt="3"/>
      <dgm:spPr/>
    </dgm:pt>
    <dgm:pt modelId="{02034143-505A-424D-AAD2-8798A669DC3F}" type="pres">
      <dgm:prSet presAssocID="{C34EB499-5AD1-4C60-8426-7D682828D9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 male with solid fill"/>
        </a:ext>
      </dgm:extLst>
    </dgm:pt>
    <dgm:pt modelId="{B8729299-9825-4771-B10B-E550D93EE984}" type="pres">
      <dgm:prSet presAssocID="{C34EB499-5AD1-4C60-8426-7D682828D9E5}" presName="spaceRect" presStyleCnt="0"/>
      <dgm:spPr/>
    </dgm:pt>
    <dgm:pt modelId="{FFF2CCEF-8753-4C3C-9DB5-3AB30BB4599D}" type="pres">
      <dgm:prSet presAssocID="{C34EB499-5AD1-4C60-8426-7D682828D9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F2D611-34A8-45C7-B101-A37E3E1712C4}" srcId="{53278BE3-3799-461A-A6A8-119D725C39F5}" destId="{525007B3-5709-47F9-97B9-AD43877589C8}" srcOrd="0" destOrd="0" parTransId="{B9818704-5C2C-4D9F-9C05-319B01F87AE9}" sibTransId="{2C6EDC3A-A350-40D9-91F6-C19365E89364}"/>
    <dgm:cxn modelId="{D3A1CE32-390F-44B7-9E21-5A69073DB42D}" type="presOf" srcId="{525007B3-5709-47F9-97B9-AD43877589C8}" destId="{19EA94D7-31BA-49D6-BB2F-29C047B9C4FC}" srcOrd="0" destOrd="0" presId="urn:microsoft.com/office/officeart/2018/5/layout/IconCircleLabelList"/>
    <dgm:cxn modelId="{8210C042-B494-485A-B105-2EFF5A38371E}" type="presOf" srcId="{C34EB499-5AD1-4C60-8426-7D682828D9E5}" destId="{FFF2CCEF-8753-4C3C-9DB5-3AB30BB4599D}" srcOrd="0" destOrd="0" presId="urn:microsoft.com/office/officeart/2018/5/layout/IconCircleLabelList"/>
    <dgm:cxn modelId="{BC2D8674-8AEA-486F-B5C2-6AA5BBF1B5BF}" type="presOf" srcId="{53278BE3-3799-461A-A6A8-119D725C39F5}" destId="{CFB17842-6C1F-4F30-8934-F75BB2C70710}" srcOrd="0" destOrd="0" presId="urn:microsoft.com/office/officeart/2018/5/layout/IconCircleLabelList"/>
    <dgm:cxn modelId="{3F87367E-64E8-4DDA-8A66-73E7E85C71FF}" srcId="{53278BE3-3799-461A-A6A8-119D725C39F5}" destId="{399685EF-3AC6-4B16-860C-22F9170B71F1}" srcOrd="1" destOrd="0" parTransId="{F6AD5D21-5ED0-492A-AE99-CE245C03EFDE}" sibTransId="{E82ED15C-E0E7-4733-8DA0-242336152540}"/>
    <dgm:cxn modelId="{234A64D2-8C95-42ED-850A-D62EE687719A}" type="presOf" srcId="{399685EF-3AC6-4B16-860C-22F9170B71F1}" destId="{A1BBF2A0-C84E-46A0-852D-FB267DBE5B57}" srcOrd="0" destOrd="0" presId="urn:microsoft.com/office/officeart/2018/5/layout/IconCircleLabelList"/>
    <dgm:cxn modelId="{18DFFBD3-BA62-4204-9506-B88C5568EAFC}" srcId="{53278BE3-3799-461A-A6A8-119D725C39F5}" destId="{C34EB499-5AD1-4C60-8426-7D682828D9E5}" srcOrd="2" destOrd="0" parTransId="{1A0A6663-6C46-4248-9BCD-E0EC0CDE0856}" sibTransId="{C43B78B4-2A52-4C78-98F1-C37167706E75}"/>
    <dgm:cxn modelId="{2E65EF64-3D64-440C-AEE0-D9F42ED1CE72}" type="presParOf" srcId="{CFB17842-6C1F-4F30-8934-F75BB2C70710}" destId="{96F5F85F-AC53-453A-B7DC-3E9EE5E70704}" srcOrd="0" destOrd="0" presId="urn:microsoft.com/office/officeart/2018/5/layout/IconCircleLabelList"/>
    <dgm:cxn modelId="{83F2AB07-0522-4334-AC0E-E4A5ABFBCD48}" type="presParOf" srcId="{96F5F85F-AC53-453A-B7DC-3E9EE5E70704}" destId="{39FD3A86-E400-4EEA-86E3-1EA4DC21B373}" srcOrd="0" destOrd="0" presId="urn:microsoft.com/office/officeart/2018/5/layout/IconCircleLabelList"/>
    <dgm:cxn modelId="{9117577D-506B-4107-AF69-2CB7ADC96E2C}" type="presParOf" srcId="{96F5F85F-AC53-453A-B7DC-3E9EE5E70704}" destId="{C50D180E-0D0A-455B-9036-AB1934812C0C}" srcOrd="1" destOrd="0" presId="urn:microsoft.com/office/officeart/2018/5/layout/IconCircleLabelList"/>
    <dgm:cxn modelId="{9913E359-21CF-4BDB-BEAD-D729DC8FA472}" type="presParOf" srcId="{96F5F85F-AC53-453A-B7DC-3E9EE5E70704}" destId="{20F1F237-A22D-4573-9D46-E5E6EDFE3053}" srcOrd="2" destOrd="0" presId="urn:microsoft.com/office/officeart/2018/5/layout/IconCircleLabelList"/>
    <dgm:cxn modelId="{71C62901-492E-4385-BF3A-C0CD02496269}" type="presParOf" srcId="{96F5F85F-AC53-453A-B7DC-3E9EE5E70704}" destId="{19EA94D7-31BA-49D6-BB2F-29C047B9C4FC}" srcOrd="3" destOrd="0" presId="urn:microsoft.com/office/officeart/2018/5/layout/IconCircleLabelList"/>
    <dgm:cxn modelId="{DE97EFB9-AC89-4C95-A123-DB6F7AC8A3BE}" type="presParOf" srcId="{CFB17842-6C1F-4F30-8934-F75BB2C70710}" destId="{EE6083E5-1E38-42D1-B325-8A76DB3BACA9}" srcOrd="1" destOrd="0" presId="urn:microsoft.com/office/officeart/2018/5/layout/IconCircleLabelList"/>
    <dgm:cxn modelId="{D68C459E-7028-4DFC-A5DD-5B5B83D53568}" type="presParOf" srcId="{CFB17842-6C1F-4F30-8934-F75BB2C70710}" destId="{662188FD-3294-42DE-AE6B-FE28650B76C9}" srcOrd="2" destOrd="0" presId="urn:microsoft.com/office/officeart/2018/5/layout/IconCircleLabelList"/>
    <dgm:cxn modelId="{66945D3C-68E9-4091-ADA2-81DC303F34B6}" type="presParOf" srcId="{662188FD-3294-42DE-AE6B-FE28650B76C9}" destId="{471D96FB-0677-47C1-9F4C-A0AED71D6939}" srcOrd="0" destOrd="0" presId="urn:microsoft.com/office/officeart/2018/5/layout/IconCircleLabelList"/>
    <dgm:cxn modelId="{2F76F653-0399-4664-A22D-2B9E093FE16E}" type="presParOf" srcId="{662188FD-3294-42DE-AE6B-FE28650B76C9}" destId="{D432FE78-C213-4A9B-9BDE-1518EA890883}" srcOrd="1" destOrd="0" presId="urn:microsoft.com/office/officeart/2018/5/layout/IconCircleLabelList"/>
    <dgm:cxn modelId="{9E080657-6EA8-44DA-83B3-CA3CA6BADA03}" type="presParOf" srcId="{662188FD-3294-42DE-AE6B-FE28650B76C9}" destId="{7111777C-1279-437E-8000-B7FBBF9939A3}" srcOrd="2" destOrd="0" presId="urn:microsoft.com/office/officeart/2018/5/layout/IconCircleLabelList"/>
    <dgm:cxn modelId="{0616B796-FDAC-4EDF-A138-9476B565AB3A}" type="presParOf" srcId="{662188FD-3294-42DE-AE6B-FE28650B76C9}" destId="{A1BBF2A0-C84E-46A0-852D-FB267DBE5B57}" srcOrd="3" destOrd="0" presId="urn:microsoft.com/office/officeart/2018/5/layout/IconCircleLabelList"/>
    <dgm:cxn modelId="{922883A2-9E5A-40B2-A725-1320B6682CD6}" type="presParOf" srcId="{CFB17842-6C1F-4F30-8934-F75BB2C70710}" destId="{F014BA9C-2AA4-4774-8616-7393B204CACE}" srcOrd="3" destOrd="0" presId="urn:microsoft.com/office/officeart/2018/5/layout/IconCircleLabelList"/>
    <dgm:cxn modelId="{D2A108A5-61B5-4D02-9AD5-05EF51734A26}" type="presParOf" srcId="{CFB17842-6C1F-4F30-8934-F75BB2C70710}" destId="{10DE6944-CEB4-485A-8814-57F717EE6292}" srcOrd="4" destOrd="0" presId="urn:microsoft.com/office/officeart/2018/5/layout/IconCircleLabelList"/>
    <dgm:cxn modelId="{E4C9B579-5345-4A4D-84DD-83149BB74E70}" type="presParOf" srcId="{10DE6944-CEB4-485A-8814-57F717EE6292}" destId="{BC9112B5-4889-40B6-A72D-F209BD04DE89}" srcOrd="0" destOrd="0" presId="urn:microsoft.com/office/officeart/2018/5/layout/IconCircleLabelList"/>
    <dgm:cxn modelId="{A84CB336-A1CF-4ED6-BF68-A115875E6F29}" type="presParOf" srcId="{10DE6944-CEB4-485A-8814-57F717EE6292}" destId="{02034143-505A-424D-AAD2-8798A669DC3F}" srcOrd="1" destOrd="0" presId="urn:microsoft.com/office/officeart/2018/5/layout/IconCircleLabelList"/>
    <dgm:cxn modelId="{0F91595A-6B47-456E-B07D-B94E5D7003DC}" type="presParOf" srcId="{10DE6944-CEB4-485A-8814-57F717EE6292}" destId="{B8729299-9825-4771-B10B-E550D93EE984}" srcOrd="2" destOrd="0" presId="urn:microsoft.com/office/officeart/2018/5/layout/IconCircleLabelList"/>
    <dgm:cxn modelId="{62F2930B-CC47-4571-8233-1A3F5E83E227}" type="presParOf" srcId="{10DE6944-CEB4-485A-8814-57F717EE6292}" destId="{FFF2CCEF-8753-4C3C-9DB5-3AB30BB459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278BE3-3799-461A-A6A8-119D725C39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5007B3-5709-47F9-97B9-AD43877589C8}">
      <dgm:prSet/>
      <dgm:spPr/>
      <dgm:t>
        <a:bodyPr/>
        <a:lstStyle/>
        <a:p>
          <a:pPr>
            <a:defRPr cap="all"/>
          </a:pPr>
          <a:r>
            <a:rPr lang="en-US"/>
            <a:t>Actor</a:t>
          </a:r>
        </a:p>
      </dgm:t>
    </dgm:pt>
    <dgm:pt modelId="{B9818704-5C2C-4D9F-9C05-319B01F87AE9}" type="parTrans" cxnId="{2CF2D611-34A8-45C7-B101-A37E3E1712C4}">
      <dgm:prSet/>
      <dgm:spPr/>
      <dgm:t>
        <a:bodyPr/>
        <a:lstStyle/>
        <a:p>
          <a:endParaRPr lang="en-US"/>
        </a:p>
      </dgm:t>
    </dgm:pt>
    <dgm:pt modelId="{2C6EDC3A-A350-40D9-91F6-C19365E89364}" type="sibTrans" cxnId="{2CF2D611-34A8-45C7-B101-A37E3E1712C4}">
      <dgm:prSet/>
      <dgm:spPr/>
      <dgm:t>
        <a:bodyPr/>
        <a:lstStyle/>
        <a:p>
          <a:endParaRPr lang="en-US"/>
        </a:p>
      </dgm:t>
    </dgm:pt>
    <dgm:pt modelId="{399685EF-3AC6-4B16-860C-22F9170B71F1}">
      <dgm:prSet/>
      <dgm:spPr/>
      <dgm:t>
        <a:bodyPr/>
        <a:lstStyle/>
        <a:p>
          <a:pPr>
            <a:defRPr cap="all"/>
          </a:pPr>
          <a:r>
            <a:rPr lang="en-US"/>
            <a:t>Behavior </a:t>
          </a:r>
        </a:p>
      </dgm:t>
    </dgm:pt>
    <dgm:pt modelId="{F6AD5D21-5ED0-492A-AE99-CE245C03EFDE}" type="parTrans" cxnId="{3F87367E-64E8-4DDA-8A66-73E7E85C71FF}">
      <dgm:prSet/>
      <dgm:spPr/>
      <dgm:t>
        <a:bodyPr/>
        <a:lstStyle/>
        <a:p>
          <a:endParaRPr lang="en-US"/>
        </a:p>
      </dgm:t>
    </dgm:pt>
    <dgm:pt modelId="{E82ED15C-E0E7-4733-8DA0-242336152540}" type="sibTrans" cxnId="{3F87367E-64E8-4DDA-8A66-73E7E85C71FF}">
      <dgm:prSet/>
      <dgm:spPr/>
      <dgm:t>
        <a:bodyPr/>
        <a:lstStyle/>
        <a:p>
          <a:endParaRPr lang="en-US"/>
        </a:p>
      </dgm:t>
    </dgm:pt>
    <dgm:pt modelId="{C34EB499-5AD1-4C60-8426-7D682828D9E5}">
      <dgm:prSet/>
      <dgm:spPr/>
      <dgm:t>
        <a:bodyPr/>
        <a:lstStyle/>
        <a:p>
          <a:pPr>
            <a:defRPr cap="all"/>
          </a:pPr>
          <a:r>
            <a:rPr lang="en-US"/>
            <a:t>Object</a:t>
          </a:r>
        </a:p>
      </dgm:t>
    </dgm:pt>
    <dgm:pt modelId="{1A0A6663-6C46-4248-9BCD-E0EC0CDE0856}" type="parTrans" cxnId="{18DFFBD3-BA62-4204-9506-B88C5568EAFC}">
      <dgm:prSet/>
      <dgm:spPr/>
      <dgm:t>
        <a:bodyPr/>
        <a:lstStyle/>
        <a:p>
          <a:endParaRPr lang="en-US"/>
        </a:p>
      </dgm:t>
    </dgm:pt>
    <dgm:pt modelId="{C43B78B4-2A52-4C78-98F1-C37167706E75}" type="sibTrans" cxnId="{18DFFBD3-BA62-4204-9506-B88C5568EAFC}">
      <dgm:prSet/>
      <dgm:spPr/>
      <dgm:t>
        <a:bodyPr/>
        <a:lstStyle/>
        <a:p>
          <a:endParaRPr lang="en-US"/>
        </a:p>
      </dgm:t>
    </dgm:pt>
    <dgm:pt modelId="{CFB17842-6C1F-4F30-8934-F75BB2C70710}" type="pres">
      <dgm:prSet presAssocID="{53278BE3-3799-461A-A6A8-119D725C39F5}" presName="root" presStyleCnt="0">
        <dgm:presLayoutVars>
          <dgm:dir/>
          <dgm:resizeHandles val="exact"/>
        </dgm:presLayoutVars>
      </dgm:prSet>
      <dgm:spPr/>
    </dgm:pt>
    <dgm:pt modelId="{96F5F85F-AC53-453A-B7DC-3E9EE5E70704}" type="pres">
      <dgm:prSet presAssocID="{525007B3-5709-47F9-97B9-AD43877589C8}" presName="compNode" presStyleCnt="0"/>
      <dgm:spPr/>
    </dgm:pt>
    <dgm:pt modelId="{39FD3A86-E400-4EEA-86E3-1EA4DC21B373}" type="pres">
      <dgm:prSet presAssocID="{525007B3-5709-47F9-97B9-AD43877589C8}" presName="iconBgRect" presStyleLbl="bgShp" presStyleIdx="0" presStyleCnt="3"/>
      <dgm:spPr/>
    </dgm:pt>
    <dgm:pt modelId="{C50D180E-0D0A-455B-9036-AB1934812C0C}" type="pres">
      <dgm:prSet presAssocID="{525007B3-5709-47F9-97B9-AD43877589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 with solid fill"/>
        </a:ext>
      </dgm:extLst>
    </dgm:pt>
    <dgm:pt modelId="{20F1F237-A22D-4573-9D46-E5E6EDFE3053}" type="pres">
      <dgm:prSet presAssocID="{525007B3-5709-47F9-97B9-AD43877589C8}" presName="spaceRect" presStyleCnt="0"/>
      <dgm:spPr/>
    </dgm:pt>
    <dgm:pt modelId="{19EA94D7-31BA-49D6-BB2F-29C047B9C4FC}" type="pres">
      <dgm:prSet presAssocID="{525007B3-5709-47F9-97B9-AD43877589C8}" presName="textRect" presStyleLbl="revTx" presStyleIdx="0" presStyleCnt="3">
        <dgm:presLayoutVars>
          <dgm:chMax val="1"/>
          <dgm:chPref val="1"/>
        </dgm:presLayoutVars>
      </dgm:prSet>
      <dgm:spPr/>
    </dgm:pt>
    <dgm:pt modelId="{EE6083E5-1E38-42D1-B325-8A76DB3BACA9}" type="pres">
      <dgm:prSet presAssocID="{2C6EDC3A-A350-40D9-91F6-C19365E89364}" presName="sibTrans" presStyleCnt="0"/>
      <dgm:spPr/>
    </dgm:pt>
    <dgm:pt modelId="{662188FD-3294-42DE-AE6B-FE28650B76C9}" type="pres">
      <dgm:prSet presAssocID="{399685EF-3AC6-4B16-860C-22F9170B71F1}" presName="compNode" presStyleCnt="0"/>
      <dgm:spPr/>
    </dgm:pt>
    <dgm:pt modelId="{471D96FB-0677-47C1-9F4C-A0AED71D6939}" type="pres">
      <dgm:prSet presAssocID="{399685EF-3AC6-4B16-860C-22F9170B71F1}" presName="iconBgRect" presStyleLbl="bgShp" presStyleIdx="1" presStyleCnt="3"/>
      <dgm:spPr/>
    </dgm:pt>
    <dgm:pt modelId="{D432FE78-C213-4A9B-9BDE-1518EA890883}" type="pres">
      <dgm:prSet presAssocID="{399685EF-3AC6-4B16-860C-22F9170B71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7111777C-1279-437E-8000-B7FBBF9939A3}" type="pres">
      <dgm:prSet presAssocID="{399685EF-3AC6-4B16-860C-22F9170B71F1}" presName="spaceRect" presStyleCnt="0"/>
      <dgm:spPr/>
    </dgm:pt>
    <dgm:pt modelId="{A1BBF2A0-C84E-46A0-852D-FB267DBE5B57}" type="pres">
      <dgm:prSet presAssocID="{399685EF-3AC6-4B16-860C-22F9170B71F1}" presName="textRect" presStyleLbl="revTx" presStyleIdx="1" presStyleCnt="3">
        <dgm:presLayoutVars>
          <dgm:chMax val="1"/>
          <dgm:chPref val="1"/>
        </dgm:presLayoutVars>
      </dgm:prSet>
      <dgm:spPr/>
    </dgm:pt>
    <dgm:pt modelId="{F014BA9C-2AA4-4774-8616-7393B204CACE}" type="pres">
      <dgm:prSet presAssocID="{E82ED15C-E0E7-4733-8DA0-242336152540}" presName="sibTrans" presStyleCnt="0"/>
      <dgm:spPr/>
    </dgm:pt>
    <dgm:pt modelId="{10DE6944-CEB4-485A-8814-57F717EE6292}" type="pres">
      <dgm:prSet presAssocID="{C34EB499-5AD1-4C60-8426-7D682828D9E5}" presName="compNode" presStyleCnt="0"/>
      <dgm:spPr/>
    </dgm:pt>
    <dgm:pt modelId="{BC9112B5-4889-40B6-A72D-F209BD04DE89}" type="pres">
      <dgm:prSet presAssocID="{C34EB499-5AD1-4C60-8426-7D682828D9E5}" presName="iconBgRect" presStyleLbl="bgShp" presStyleIdx="2" presStyleCnt="3"/>
      <dgm:spPr/>
    </dgm:pt>
    <dgm:pt modelId="{02034143-505A-424D-AAD2-8798A669DC3F}" type="pres">
      <dgm:prSet presAssocID="{C34EB499-5AD1-4C60-8426-7D682828D9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 male with solid fill"/>
        </a:ext>
      </dgm:extLst>
    </dgm:pt>
    <dgm:pt modelId="{B8729299-9825-4771-B10B-E550D93EE984}" type="pres">
      <dgm:prSet presAssocID="{C34EB499-5AD1-4C60-8426-7D682828D9E5}" presName="spaceRect" presStyleCnt="0"/>
      <dgm:spPr/>
    </dgm:pt>
    <dgm:pt modelId="{FFF2CCEF-8753-4C3C-9DB5-3AB30BB4599D}" type="pres">
      <dgm:prSet presAssocID="{C34EB499-5AD1-4C60-8426-7D682828D9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F2D611-34A8-45C7-B101-A37E3E1712C4}" srcId="{53278BE3-3799-461A-A6A8-119D725C39F5}" destId="{525007B3-5709-47F9-97B9-AD43877589C8}" srcOrd="0" destOrd="0" parTransId="{B9818704-5C2C-4D9F-9C05-319B01F87AE9}" sibTransId="{2C6EDC3A-A350-40D9-91F6-C19365E89364}"/>
    <dgm:cxn modelId="{D3A1CE32-390F-44B7-9E21-5A69073DB42D}" type="presOf" srcId="{525007B3-5709-47F9-97B9-AD43877589C8}" destId="{19EA94D7-31BA-49D6-BB2F-29C047B9C4FC}" srcOrd="0" destOrd="0" presId="urn:microsoft.com/office/officeart/2018/5/layout/IconCircleLabelList"/>
    <dgm:cxn modelId="{8210C042-B494-485A-B105-2EFF5A38371E}" type="presOf" srcId="{C34EB499-5AD1-4C60-8426-7D682828D9E5}" destId="{FFF2CCEF-8753-4C3C-9DB5-3AB30BB4599D}" srcOrd="0" destOrd="0" presId="urn:microsoft.com/office/officeart/2018/5/layout/IconCircleLabelList"/>
    <dgm:cxn modelId="{BC2D8674-8AEA-486F-B5C2-6AA5BBF1B5BF}" type="presOf" srcId="{53278BE3-3799-461A-A6A8-119D725C39F5}" destId="{CFB17842-6C1F-4F30-8934-F75BB2C70710}" srcOrd="0" destOrd="0" presId="urn:microsoft.com/office/officeart/2018/5/layout/IconCircleLabelList"/>
    <dgm:cxn modelId="{3F87367E-64E8-4DDA-8A66-73E7E85C71FF}" srcId="{53278BE3-3799-461A-A6A8-119D725C39F5}" destId="{399685EF-3AC6-4B16-860C-22F9170B71F1}" srcOrd="1" destOrd="0" parTransId="{F6AD5D21-5ED0-492A-AE99-CE245C03EFDE}" sibTransId="{E82ED15C-E0E7-4733-8DA0-242336152540}"/>
    <dgm:cxn modelId="{234A64D2-8C95-42ED-850A-D62EE687719A}" type="presOf" srcId="{399685EF-3AC6-4B16-860C-22F9170B71F1}" destId="{A1BBF2A0-C84E-46A0-852D-FB267DBE5B57}" srcOrd="0" destOrd="0" presId="urn:microsoft.com/office/officeart/2018/5/layout/IconCircleLabelList"/>
    <dgm:cxn modelId="{18DFFBD3-BA62-4204-9506-B88C5568EAFC}" srcId="{53278BE3-3799-461A-A6A8-119D725C39F5}" destId="{C34EB499-5AD1-4C60-8426-7D682828D9E5}" srcOrd="2" destOrd="0" parTransId="{1A0A6663-6C46-4248-9BCD-E0EC0CDE0856}" sibTransId="{C43B78B4-2A52-4C78-98F1-C37167706E75}"/>
    <dgm:cxn modelId="{2E65EF64-3D64-440C-AEE0-D9F42ED1CE72}" type="presParOf" srcId="{CFB17842-6C1F-4F30-8934-F75BB2C70710}" destId="{96F5F85F-AC53-453A-B7DC-3E9EE5E70704}" srcOrd="0" destOrd="0" presId="urn:microsoft.com/office/officeart/2018/5/layout/IconCircleLabelList"/>
    <dgm:cxn modelId="{83F2AB07-0522-4334-AC0E-E4A5ABFBCD48}" type="presParOf" srcId="{96F5F85F-AC53-453A-B7DC-3E9EE5E70704}" destId="{39FD3A86-E400-4EEA-86E3-1EA4DC21B373}" srcOrd="0" destOrd="0" presId="urn:microsoft.com/office/officeart/2018/5/layout/IconCircleLabelList"/>
    <dgm:cxn modelId="{9117577D-506B-4107-AF69-2CB7ADC96E2C}" type="presParOf" srcId="{96F5F85F-AC53-453A-B7DC-3E9EE5E70704}" destId="{C50D180E-0D0A-455B-9036-AB1934812C0C}" srcOrd="1" destOrd="0" presId="urn:microsoft.com/office/officeart/2018/5/layout/IconCircleLabelList"/>
    <dgm:cxn modelId="{9913E359-21CF-4BDB-BEAD-D729DC8FA472}" type="presParOf" srcId="{96F5F85F-AC53-453A-B7DC-3E9EE5E70704}" destId="{20F1F237-A22D-4573-9D46-E5E6EDFE3053}" srcOrd="2" destOrd="0" presId="urn:microsoft.com/office/officeart/2018/5/layout/IconCircleLabelList"/>
    <dgm:cxn modelId="{71C62901-492E-4385-BF3A-C0CD02496269}" type="presParOf" srcId="{96F5F85F-AC53-453A-B7DC-3E9EE5E70704}" destId="{19EA94D7-31BA-49D6-BB2F-29C047B9C4FC}" srcOrd="3" destOrd="0" presId="urn:microsoft.com/office/officeart/2018/5/layout/IconCircleLabelList"/>
    <dgm:cxn modelId="{DE97EFB9-AC89-4C95-A123-DB6F7AC8A3BE}" type="presParOf" srcId="{CFB17842-6C1F-4F30-8934-F75BB2C70710}" destId="{EE6083E5-1E38-42D1-B325-8A76DB3BACA9}" srcOrd="1" destOrd="0" presId="urn:microsoft.com/office/officeart/2018/5/layout/IconCircleLabelList"/>
    <dgm:cxn modelId="{D68C459E-7028-4DFC-A5DD-5B5B83D53568}" type="presParOf" srcId="{CFB17842-6C1F-4F30-8934-F75BB2C70710}" destId="{662188FD-3294-42DE-AE6B-FE28650B76C9}" srcOrd="2" destOrd="0" presId="urn:microsoft.com/office/officeart/2018/5/layout/IconCircleLabelList"/>
    <dgm:cxn modelId="{66945D3C-68E9-4091-ADA2-81DC303F34B6}" type="presParOf" srcId="{662188FD-3294-42DE-AE6B-FE28650B76C9}" destId="{471D96FB-0677-47C1-9F4C-A0AED71D6939}" srcOrd="0" destOrd="0" presId="urn:microsoft.com/office/officeart/2018/5/layout/IconCircleLabelList"/>
    <dgm:cxn modelId="{2F76F653-0399-4664-A22D-2B9E093FE16E}" type="presParOf" srcId="{662188FD-3294-42DE-AE6B-FE28650B76C9}" destId="{D432FE78-C213-4A9B-9BDE-1518EA890883}" srcOrd="1" destOrd="0" presId="urn:microsoft.com/office/officeart/2018/5/layout/IconCircleLabelList"/>
    <dgm:cxn modelId="{9E080657-6EA8-44DA-83B3-CA3CA6BADA03}" type="presParOf" srcId="{662188FD-3294-42DE-AE6B-FE28650B76C9}" destId="{7111777C-1279-437E-8000-B7FBBF9939A3}" srcOrd="2" destOrd="0" presId="urn:microsoft.com/office/officeart/2018/5/layout/IconCircleLabelList"/>
    <dgm:cxn modelId="{0616B796-FDAC-4EDF-A138-9476B565AB3A}" type="presParOf" srcId="{662188FD-3294-42DE-AE6B-FE28650B76C9}" destId="{A1BBF2A0-C84E-46A0-852D-FB267DBE5B57}" srcOrd="3" destOrd="0" presId="urn:microsoft.com/office/officeart/2018/5/layout/IconCircleLabelList"/>
    <dgm:cxn modelId="{922883A2-9E5A-40B2-A725-1320B6682CD6}" type="presParOf" srcId="{CFB17842-6C1F-4F30-8934-F75BB2C70710}" destId="{F014BA9C-2AA4-4774-8616-7393B204CACE}" srcOrd="3" destOrd="0" presId="urn:microsoft.com/office/officeart/2018/5/layout/IconCircleLabelList"/>
    <dgm:cxn modelId="{D2A108A5-61B5-4D02-9AD5-05EF51734A26}" type="presParOf" srcId="{CFB17842-6C1F-4F30-8934-F75BB2C70710}" destId="{10DE6944-CEB4-485A-8814-57F717EE6292}" srcOrd="4" destOrd="0" presId="urn:microsoft.com/office/officeart/2018/5/layout/IconCircleLabelList"/>
    <dgm:cxn modelId="{E4C9B579-5345-4A4D-84DD-83149BB74E70}" type="presParOf" srcId="{10DE6944-CEB4-485A-8814-57F717EE6292}" destId="{BC9112B5-4889-40B6-A72D-F209BD04DE89}" srcOrd="0" destOrd="0" presId="urn:microsoft.com/office/officeart/2018/5/layout/IconCircleLabelList"/>
    <dgm:cxn modelId="{A84CB336-A1CF-4ED6-BF68-A115875E6F29}" type="presParOf" srcId="{10DE6944-CEB4-485A-8814-57F717EE6292}" destId="{02034143-505A-424D-AAD2-8798A669DC3F}" srcOrd="1" destOrd="0" presId="urn:microsoft.com/office/officeart/2018/5/layout/IconCircleLabelList"/>
    <dgm:cxn modelId="{0F91595A-6B47-456E-B07D-B94E5D7003DC}" type="presParOf" srcId="{10DE6944-CEB4-485A-8814-57F717EE6292}" destId="{B8729299-9825-4771-B10B-E550D93EE984}" srcOrd="2" destOrd="0" presId="urn:microsoft.com/office/officeart/2018/5/layout/IconCircleLabelList"/>
    <dgm:cxn modelId="{62F2930B-CC47-4571-8233-1A3F5E83E227}" type="presParOf" srcId="{10DE6944-CEB4-485A-8814-57F717EE6292}" destId="{FFF2CCEF-8753-4C3C-9DB5-3AB30BB459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/>
            <a:t>Defends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/>
            <a:t>Client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/>
            <a:t>Defends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/>
            <a:t>Client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/>
            <a:t>Defends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/>
            <a:t>Client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/>
            <a:t>Defends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/>
            <a:t>Client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D3A86-E400-4EEA-86E3-1EA4DC21B373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D180E-0D0A-455B-9036-AB1934812C0C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A94D7-31BA-49D6-BB2F-29C047B9C4FC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Actor</a:t>
          </a:r>
        </a:p>
      </dsp:txBody>
      <dsp:txXfrm>
        <a:off x="50287" y="2784119"/>
        <a:ext cx="3262500" cy="720000"/>
      </dsp:txXfrm>
    </dsp:sp>
    <dsp:sp modelId="{471D96FB-0677-47C1-9F4C-A0AED71D6939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2FE78-C213-4A9B-9BDE-1518EA890883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BF2A0-C84E-46A0-852D-FB267DBE5B57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Behavior </a:t>
          </a:r>
        </a:p>
      </dsp:txBody>
      <dsp:txXfrm>
        <a:off x="3883725" y="2784119"/>
        <a:ext cx="3262500" cy="720000"/>
      </dsp:txXfrm>
    </dsp:sp>
    <dsp:sp modelId="{BC9112B5-4889-40B6-A72D-F209BD04DE89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34143-505A-424D-AAD2-8798A669DC3F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2CCEF-8753-4C3C-9DB5-3AB30BB4599D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Object</a:t>
          </a:r>
        </a:p>
      </dsp:txBody>
      <dsp:txXfrm>
        <a:off x="7717162" y="278411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D3A86-E400-4EEA-86E3-1EA4DC21B373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D180E-0D0A-455B-9036-AB1934812C0C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A94D7-31BA-49D6-BB2F-29C047B9C4FC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Actor</a:t>
          </a:r>
        </a:p>
      </dsp:txBody>
      <dsp:txXfrm>
        <a:off x="50287" y="2784119"/>
        <a:ext cx="3262500" cy="720000"/>
      </dsp:txXfrm>
    </dsp:sp>
    <dsp:sp modelId="{471D96FB-0677-47C1-9F4C-A0AED71D6939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2FE78-C213-4A9B-9BDE-1518EA890883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BF2A0-C84E-46A0-852D-FB267DBE5B57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Behavior </a:t>
          </a:r>
        </a:p>
      </dsp:txBody>
      <dsp:txXfrm>
        <a:off x="3883725" y="2784119"/>
        <a:ext cx="3262500" cy="720000"/>
      </dsp:txXfrm>
    </dsp:sp>
    <dsp:sp modelId="{BC9112B5-4889-40B6-A72D-F209BD04DE89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34143-505A-424D-AAD2-8798A669DC3F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2CCEF-8753-4C3C-9DB5-3AB30BB4599D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Object</a:t>
          </a:r>
        </a:p>
      </dsp:txBody>
      <dsp:txXfrm>
        <a:off x="7717162" y="2784119"/>
        <a:ext cx="326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Defends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Client</a:t>
          </a:r>
        </a:p>
      </dsp:txBody>
      <dsp:txXfrm>
        <a:off x="7924098" y="1097597"/>
        <a:ext cx="3058364" cy="14830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Defends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Client</a:t>
          </a:r>
        </a:p>
      </dsp:txBody>
      <dsp:txXfrm>
        <a:off x="7924098" y="1097597"/>
        <a:ext cx="3058364" cy="14830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Defends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Client</a:t>
          </a:r>
        </a:p>
      </dsp:txBody>
      <dsp:txXfrm>
        <a:off x="7924098" y="1097597"/>
        <a:ext cx="3058364" cy="14830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Defends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Client</a:t>
          </a:r>
        </a:p>
      </dsp:txBody>
      <dsp:txXfrm>
        <a:off x="7924098" y="1097597"/>
        <a:ext cx="3058364" cy="1483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7A4FB-9333-F847-A204-164DCF78FB7D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C656B-EA13-9A45-9FB9-8464FDEA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6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C78E-18A8-3C6C-8294-CA2D0F1B1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A1690-A671-5176-314D-0910EA58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6B1C5-74A4-0E35-BCF1-062C2ED7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4BF2-A115-1117-68A9-1B52BCA2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B7531-EA57-7315-3F14-6ADC9D06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8415-1EE0-9F16-CE32-022FA0DB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B4B95-8AF4-588F-E15F-30FF1C0E5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A47C-5661-9F36-BA96-79C83DE9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596A-2614-58C2-5BDD-2D47D5C4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826FB-20A8-F760-EFE4-5D0BA3D0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6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F424D-618E-503F-E15A-FAE100350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AE361-9A54-67A1-4CC1-B28063CA4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74061-1112-7973-BC77-6F55F08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BC8ED-5C65-BCAC-F1F6-23CA8A67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B09D-78A4-8BE0-8BE3-0E585E6E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1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D4B6-3E8D-11A6-3B11-6E83395F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96A2-C457-C922-A14A-527B7B9F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C4A2-882A-4CDD-AFC1-94E56C44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F71D7-69B2-5434-A59F-4F14D95F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95A7E-DDBF-DB4B-13D8-FC9A95D7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7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B367-5964-B3F5-0608-DBBE7CAB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F6744-CED4-DC0F-F4D0-9F8DD269E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2891-F994-F53B-8F39-FD20BC9F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FDC0-499B-5A74-A3BE-1A7E4F50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668B-25B9-C279-492A-D4F1CF36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B197-9B5D-6167-55A0-DA3CC52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7F13-5856-786A-8015-4B9173F71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92C23-BFEF-4180-1D3B-6DDAD0CF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4774D-C3D4-560B-C0F5-9677D6A3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10054-2C15-87B7-72EB-1DDEBA0E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E3845-1213-07CA-382E-69C53869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1FA7-34B6-F5BD-F8FA-53D49339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DB891-EC4E-A934-3BAD-2A52D485A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3D2F2-7F0A-47C1-241F-6CB6668C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A300-4A06-CAAF-1C37-EA83707FB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987B8-9485-A33B-263F-6FD3DCDD6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F8E38-F0BD-349A-689D-5DB4CA9C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69E99-0798-7B00-87CB-EC0FDC1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5DEC6-060F-3F4C-6144-D49FEF66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0022-366B-E9F7-4D89-A161B474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271FD-ACB9-036E-F9BC-93D51622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2048A-65BC-32C6-B707-F568395A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C452F-00A5-F1A4-AEC1-1A559EAB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B9B0B-80A1-EBBA-2531-932E42E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C6BC8-4FDC-09B4-D8A7-96F97CE9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FA8B0-1DE4-9D2A-E720-213AD32B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73D8-E808-A0AB-3965-419A3280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9E45-8811-0541-16D9-333A3521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5162F-0C55-595F-94EA-109C92CAD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50942-08DB-3302-4C2C-B758A0FF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2B355-2AB2-57C6-A3D9-587A1C96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E83AC-743D-2CF8-E6F5-79C07779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168B-8C54-2C7C-23B0-74FDEC82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72D86-DEA9-D6E9-E090-BD85A9C52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06DFE-5155-96C2-0546-E239FCD5F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DF72C-D8A0-6F31-495D-78FF84E3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AFBFC-BE5B-CA51-5590-3F8955F8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9BD9-8670-A257-6B57-1A017CFE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6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7CA9A-AC61-2EC4-19E0-9AB3C258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1C449-A6DF-C148-0F66-FB8DB8021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1D38-26D0-9FFC-F67E-47666A346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2BB42-DFFB-BE4F-B2CD-44B88D56CB4B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2DB8-223A-7860-220E-7C4E6F73E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67A3-0DF8-1213-BFF3-A943CF45E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5D08-772A-C217-93C8-40EDB187B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Affect Control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44E09-A117-A8B6-E92C-7891400B3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Transient Impression &amp; Deflections</a:t>
            </a:r>
          </a:p>
        </p:txBody>
      </p:sp>
    </p:spTree>
    <p:extLst>
      <p:ext uri="{BB962C8B-B14F-4D97-AF65-F5344CB8AC3E}">
        <p14:creationId xmlns:p14="http://schemas.microsoft.com/office/powerpoint/2010/main" val="426610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B18F-A29D-7919-1BB3-A8995DE1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6400-1D87-7027-0603-3D4DF163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3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0AB-2574-2A7A-40EB-D8F7E15D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do ‘Situations’ look like in ACT?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9F77F-E88F-4B4F-A6ED-513E20B6D7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10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0AB-2574-2A7A-40EB-D8F7E15D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do ‘Situations’ look like in ACT?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9F77F-E88F-4B4F-A6ED-513E20B6D7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95D1169-B3D3-A409-1E01-73C9492A6EAC}"/>
              </a:ext>
            </a:extLst>
          </p:cNvPr>
          <p:cNvSpPr/>
          <p:nvPr/>
        </p:nvSpPr>
        <p:spPr>
          <a:xfrm>
            <a:off x="581025" y="2028826"/>
            <a:ext cx="11249025" cy="4386262"/>
          </a:xfrm>
          <a:prstGeom prst="rect">
            <a:avLst/>
          </a:prstGeom>
          <a:solidFill>
            <a:schemeClr val="accent1">
              <a:alpha val="2286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SETTING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9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12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A0F775-5453-22CA-C38B-91D9DEBB3EFE}"/>
              </a:ext>
            </a:extLst>
          </p:cNvPr>
          <p:cNvSpPr txBox="1"/>
          <p:nvPr/>
        </p:nvSpPr>
        <p:spPr>
          <a:xfrm>
            <a:off x="581025" y="218122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element of the event has its own Evaluation, Potency, and Activity</a:t>
            </a:r>
          </a:p>
        </p:txBody>
      </p:sp>
    </p:spTree>
    <p:extLst>
      <p:ext uri="{BB962C8B-B14F-4D97-AF65-F5344CB8AC3E}">
        <p14:creationId xmlns:p14="http://schemas.microsoft.com/office/powerpoint/2010/main" val="121149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A0F775-5453-22CA-C38B-91D9DEBB3EFE}"/>
              </a:ext>
            </a:extLst>
          </p:cNvPr>
          <p:cNvSpPr txBox="1"/>
          <p:nvPr/>
        </p:nvSpPr>
        <p:spPr>
          <a:xfrm>
            <a:off x="581025" y="218122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element of the event has its own Evaluation, Potency, and 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12DC0-7735-99EA-FE48-80E124AE8571}"/>
              </a:ext>
            </a:extLst>
          </p:cNvPr>
          <p:cNvSpPr txBox="1"/>
          <p:nvPr/>
        </p:nvSpPr>
        <p:spPr>
          <a:xfrm>
            <a:off x="1100137" y="4972050"/>
            <a:ext cx="1815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Evaluation: 0.83   </a:t>
            </a:r>
          </a:p>
          <a:p>
            <a:r>
              <a:rPr lang="en-US" dirty="0"/>
              <a:t>Potency: 2.63   </a:t>
            </a:r>
          </a:p>
          <a:p>
            <a:r>
              <a:rPr lang="en-US" dirty="0"/>
              <a:t>Activity: 1.75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DEC0-2224-AB9C-5CCC-C348C034344E}"/>
              </a:ext>
            </a:extLst>
          </p:cNvPr>
          <p:cNvSpPr txBox="1"/>
          <p:nvPr/>
        </p:nvSpPr>
        <p:spPr>
          <a:xfrm>
            <a:off x="5188059" y="4936133"/>
            <a:ext cx="1944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Evaluation:  2.74    </a:t>
            </a:r>
          </a:p>
          <a:p>
            <a:r>
              <a:rPr lang="en-US" dirty="0"/>
              <a:t>Potency: 2.86   </a:t>
            </a:r>
          </a:p>
          <a:p>
            <a:r>
              <a:rPr lang="en-US" dirty="0"/>
              <a:t>Activity: 1.64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C9334-4617-1D68-239C-FB4B4DE3AAD0}"/>
              </a:ext>
            </a:extLst>
          </p:cNvPr>
          <p:cNvSpPr txBox="1"/>
          <p:nvPr/>
        </p:nvSpPr>
        <p:spPr>
          <a:xfrm>
            <a:off x="9275981" y="4936133"/>
            <a:ext cx="1815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Evaluation: 1.36   </a:t>
            </a:r>
          </a:p>
          <a:p>
            <a:r>
              <a:rPr lang="en-US" dirty="0"/>
              <a:t>Potency: 1.12   </a:t>
            </a:r>
          </a:p>
          <a:p>
            <a:r>
              <a:rPr lang="en-US" dirty="0"/>
              <a:t>Activity: 0.91</a:t>
            </a:r>
          </a:p>
        </p:txBody>
      </p:sp>
    </p:spTree>
    <p:extLst>
      <p:ext uri="{BB962C8B-B14F-4D97-AF65-F5344CB8AC3E}">
        <p14:creationId xmlns:p14="http://schemas.microsoft.com/office/powerpoint/2010/main" val="116784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38A8-0F54-097D-2B31-6608EC0F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an event is over…Our affective impressions of each element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3C67-6AC4-1460-EA65-75BE71167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stability effects -- things don’t move around the affective space as much</a:t>
            </a:r>
          </a:p>
          <a:p>
            <a:r>
              <a:rPr lang="en-US" dirty="0"/>
              <a:t>When an actor does a </a:t>
            </a:r>
            <a:r>
              <a:rPr lang="en-US" b="1" dirty="0"/>
              <a:t>good behavior, </a:t>
            </a:r>
            <a:r>
              <a:rPr lang="en-US" dirty="0"/>
              <a:t>they also seem more good </a:t>
            </a:r>
          </a:p>
          <a:p>
            <a:r>
              <a:rPr lang="en-US" dirty="0"/>
              <a:t>For example, after the event Lawyer Defends Client, Lawyers now have the impression: </a:t>
            </a:r>
          </a:p>
          <a:p>
            <a:pPr lvl="1"/>
            <a:r>
              <a:rPr lang="en-US" b="1" dirty="0"/>
              <a:t>1.40</a:t>
            </a:r>
            <a:r>
              <a:rPr lang="en-US" dirty="0"/>
              <a:t>   2.26   1.44</a:t>
            </a:r>
          </a:p>
        </p:txBody>
      </p:sp>
    </p:spTree>
    <p:extLst>
      <p:ext uri="{BB962C8B-B14F-4D97-AF65-F5344CB8AC3E}">
        <p14:creationId xmlns:p14="http://schemas.microsoft.com/office/powerpoint/2010/main" val="282854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A0F775-5453-22CA-C38B-91D9DEBB3EFE}"/>
              </a:ext>
            </a:extLst>
          </p:cNvPr>
          <p:cNvSpPr txBox="1"/>
          <p:nvPr/>
        </p:nvSpPr>
        <p:spPr>
          <a:xfrm>
            <a:off x="581025" y="218122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element of the event has its own Evaluation, Potency, and Activity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DFFE63-62AF-2E6B-C4EB-ABB08ACFC6A3}"/>
              </a:ext>
            </a:extLst>
          </p:cNvPr>
          <p:cNvGraphicFramePr>
            <a:graphicFrameLocks noGrp="1"/>
          </p:cNvGraphicFramePr>
          <p:nvPr/>
        </p:nvGraphicFramePr>
        <p:xfrm>
          <a:off x="764176" y="5068277"/>
          <a:ext cx="2600221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155452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30A0B7-0AB4-5E4B-DD01-0BFC0A3857CB}"/>
              </a:ext>
            </a:extLst>
          </p:cNvPr>
          <p:cNvGraphicFramePr>
            <a:graphicFrameLocks noGrp="1"/>
          </p:cNvGraphicFramePr>
          <p:nvPr/>
        </p:nvGraphicFramePr>
        <p:xfrm>
          <a:off x="4795889" y="5117783"/>
          <a:ext cx="2600221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155452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1.45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736658-1983-3E75-1959-60B13304F210}"/>
              </a:ext>
            </a:extLst>
          </p:cNvPr>
          <p:cNvGraphicFramePr>
            <a:graphicFrameLocks noGrp="1"/>
          </p:cNvGraphicFramePr>
          <p:nvPr/>
        </p:nvGraphicFramePr>
        <p:xfrm>
          <a:off x="8635273" y="5117783"/>
          <a:ext cx="260022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155452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92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Macintosh PowerPoint</Application>
  <PresentationFormat>Widescreen</PresentationFormat>
  <Paragraphs>94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Affect Control Theory</vt:lpstr>
      <vt:lpstr>PowerPoint Presentation</vt:lpstr>
      <vt:lpstr>What do ‘Situations’ look like in ACT?</vt:lpstr>
      <vt:lpstr>What do ‘Situations’ look like in ACT?</vt:lpstr>
      <vt:lpstr>Example</vt:lpstr>
      <vt:lpstr>Example</vt:lpstr>
      <vt:lpstr>Example</vt:lpstr>
      <vt:lpstr>After an event is over…Our affective impressions of each element change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 Control Theory</dc:title>
  <dc:creator>Em Maloney</dc:creator>
  <cp:lastModifiedBy>Em Maloney</cp:lastModifiedBy>
  <cp:revision>1</cp:revision>
  <dcterms:created xsi:type="dcterms:W3CDTF">2023-02-03T14:05:12Z</dcterms:created>
  <dcterms:modified xsi:type="dcterms:W3CDTF">2023-02-03T14:06:05Z</dcterms:modified>
</cp:coreProperties>
</file>