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977C-64ED-DCD0-A2D3-62CB1656C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B2E22-D7AB-CC8C-3F51-0D2112584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C506E-BB36-41FF-29AE-1F383250A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CDAE-9297-2D49-9136-84D8D844BB59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A852E-6CB1-7AF8-F640-C4472676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90965-2D65-60BA-3844-51E667B6D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6E26-C90D-1840-B251-DE037E21D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4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D2359-24E6-CD8A-6D47-01C1C7293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DDFCC-1EBA-F266-5F33-4DF93898F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80254-B4C5-F1E0-3CCA-3ADE031F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CDAE-9297-2D49-9136-84D8D844BB59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79AC8-F808-195E-E4A2-82FF0E5E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97290-30D1-2444-B6E1-ACB04733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6E26-C90D-1840-B251-DE037E21D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1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82E0B4-0AEF-EB84-0774-F210EEEDC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53C17-846C-0035-E1F3-AFBF307AF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61B02-9511-62BC-0544-37155E9E4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CDAE-9297-2D49-9136-84D8D844BB59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D0177-67D7-9FB3-514A-AD12B0237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AE529-7C9F-0065-5366-422F9BE3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6E26-C90D-1840-B251-DE037E21D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9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64BE7-103F-7D74-0EAC-E2395FB3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9E82B-E9E9-FD47-C7E2-B3C718B16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922AE-60C1-0C81-5FF7-DCA93DC25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CDAE-9297-2D49-9136-84D8D844BB59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C8BE2-E0AF-A67C-5940-F0BB0AF34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AFDD8-4D9D-3001-8868-33F67C33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6E26-C90D-1840-B251-DE037E21D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7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C98B2-C649-1BBC-1E9F-3424A8713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E1AF9-93BD-A55D-41D3-C7F403273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ADFE4-F2D3-4C2D-0E38-0F3A47CE1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CDAE-9297-2D49-9136-84D8D844BB59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284DA-4D83-36D8-335B-DA56B9394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5B4A0-80A2-7D3E-EC90-A1F4C30D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6E26-C90D-1840-B251-DE037E21D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5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7A18-22F5-4756-9459-C5928510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901DD-714F-BB11-7E00-7C33E9390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F3DD7-5E9A-0CD4-F48B-1909E8B0E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F094E-9895-47B4-F2EB-4AC76225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CDAE-9297-2D49-9136-84D8D844BB59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37521-0C24-C294-06CF-248EA5158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EC0C3-2B4D-A853-5769-4E1E2B1FD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6E26-C90D-1840-B251-DE037E21D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81AFA-51F6-ECE9-9CDD-3E4131B5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32802-F12E-D306-8A3E-21A49BB58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FE5C9-29C0-084F-FA97-FEBD6B515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54A85D-3AAE-87C2-BD1C-9213D30F8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82BBE8-A5E4-A198-81AD-DCC1A91AC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4D5AAB-0AA8-963B-52B0-DAA36EE66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CDAE-9297-2D49-9136-84D8D844BB59}" type="datetimeFigureOut">
              <a:rPr lang="en-US" smtClean="0"/>
              <a:t>3/28/23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FCBB0D-5818-98BB-FF83-714C0078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13EE73-469E-E253-992A-A1C9E7BD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6E26-C90D-1840-B251-DE037E21D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8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C6E70-8638-2E6C-97BC-3C79B486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F1904-17A3-A0E7-2EDC-CE6E91A9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CDAE-9297-2D49-9136-84D8D844BB59}" type="datetimeFigureOut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6B041-7275-FA77-D868-0E5EC4F58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09E68-FB85-3DDE-9BEF-0A2BA86D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6E26-C90D-1840-B251-DE037E21D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1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B8326-2712-3A41-2918-A6CCB377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CDAE-9297-2D49-9136-84D8D844BB59}" type="datetimeFigureOut">
              <a:rPr lang="en-US" smtClean="0"/>
              <a:t>3/28/23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A66EA1-B076-EE48-660C-B5980B08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A71C2-2823-FBE6-B380-53B42E2C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6E26-C90D-1840-B251-DE037E21D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7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F92BD-437F-3FE4-B0A3-2E0806FC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21519-030C-C952-F502-BD412AEF1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9E887-4784-F4A5-B4A9-33F39213E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61C55-34F6-0F3C-942F-DE62ECD8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CDAE-9297-2D49-9136-84D8D844BB59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83AA8-181E-4B5F-DE7D-B0357DE40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F7CE0-1EDE-6FAA-7489-701E7C0F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6E26-C90D-1840-B251-DE037E21D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8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F51C-E803-A0A2-3AEB-738DAFA1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12D4FB-E771-D574-5C8D-4D76412CB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E3742-409A-A947-68AE-0CB42F461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73389-9E81-DDB6-CDC7-A0454FFD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CDAE-9297-2D49-9136-84D8D844BB59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46799-773D-6F59-1CD8-9F180EE5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7238D-4A41-F097-16E3-8879016E6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6E26-C90D-1840-B251-DE037E21D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2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926B2-3449-73E7-3AE4-45FEB93C2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E8B1B-00B6-889F-D037-F6D6FE530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A4CA1-7E67-BA38-3854-9D5DAFC50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1CDAE-9297-2D49-9136-84D8D844BB59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BD490-C2FA-44A8-5C4E-324B8C28A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7EB28-54AD-F594-35DB-5BBBB55A1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16E26-C90D-1840-B251-DE037E21D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7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8075C-4D71-50F4-F746-BB648E29D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Labor Market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A2FEE-DD38-07FE-47E5-42CD9E330E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April </a:t>
            </a:r>
          </a:p>
        </p:txBody>
      </p:sp>
    </p:spTree>
    <p:extLst>
      <p:ext uri="{BB962C8B-B14F-4D97-AF65-F5344CB8AC3E}">
        <p14:creationId xmlns:p14="http://schemas.microsoft.com/office/powerpoint/2010/main" val="173856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4605-9020-9ABE-0677-AEFFC925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CC71B-4AF9-AFC8-9566-ADD3AD372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Job seeker 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College</a:t>
            </a:r>
          </a:p>
          <a:p>
            <a:pPr lvl="1"/>
            <a:r>
              <a:rPr lang="en-US" dirty="0"/>
              <a:t>Major (High / Low value) </a:t>
            </a:r>
          </a:p>
          <a:p>
            <a:r>
              <a:rPr lang="en-US" dirty="0"/>
              <a:t>Connector </a:t>
            </a:r>
          </a:p>
          <a:p>
            <a:pPr lvl="1"/>
            <a:r>
              <a:rPr lang="en-US" dirty="0"/>
              <a:t>Graduated last year and already have a job </a:t>
            </a:r>
          </a:p>
          <a:p>
            <a:pPr lvl="1"/>
            <a:r>
              <a:rPr lang="en-US" dirty="0"/>
              <a:t>Have connections to both job seekers and employers</a:t>
            </a:r>
          </a:p>
          <a:p>
            <a:r>
              <a:rPr lang="en-US" dirty="0"/>
              <a:t>Employers </a:t>
            </a:r>
          </a:p>
          <a:p>
            <a:pPr lvl="1"/>
            <a:r>
              <a:rPr lang="en-US" dirty="0"/>
              <a:t>Looking to hire people into entry-level positions </a:t>
            </a:r>
          </a:p>
          <a:p>
            <a:pPr lvl="1"/>
            <a:r>
              <a:rPr lang="en-US" dirty="0"/>
              <a:t>Have a hiring budget they can use however they want to give offers to job seekers</a:t>
            </a:r>
          </a:p>
        </p:txBody>
      </p:sp>
    </p:spTree>
    <p:extLst>
      <p:ext uri="{BB962C8B-B14F-4D97-AF65-F5344CB8AC3E}">
        <p14:creationId xmlns:p14="http://schemas.microsoft.com/office/powerpoint/2010/main" val="45006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C3AE-2A28-9914-42ED-D3D4BCC57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A925B-B770-3BA8-F6FD-5BB35BE7A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</a:t>
            </a:r>
            <a:r>
              <a:rPr lang="en-US" b="1" dirty="0"/>
              <a:t>only </a:t>
            </a:r>
            <a:r>
              <a:rPr lang="en-US" dirty="0"/>
              <a:t>talk to people you know (provided on your sheet) </a:t>
            </a:r>
          </a:p>
          <a:p>
            <a:pPr lvl="1"/>
            <a:r>
              <a:rPr lang="en-US" dirty="0"/>
              <a:t>Unless someone else introduces you to someone you don’t know </a:t>
            </a:r>
          </a:p>
          <a:p>
            <a:r>
              <a:rPr lang="en-US" dirty="0"/>
              <a:t>Employers must interview at least 3 job seekers before they can begin to offer employment </a:t>
            </a:r>
          </a:p>
          <a:p>
            <a:r>
              <a:rPr lang="en-US" dirty="0"/>
              <a:t>Employers can make hiring decisions on any basis they choose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22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107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Labor Market simulation</vt:lpstr>
      <vt:lpstr>Positions</vt:lpstr>
      <vt:lpstr>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 Market simulation</dc:title>
  <dc:creator>Em Maloney</dc:creator>
  <cp:lastModifiedBy>Em Maloney</cp:lastModifiedBy>
  <cp:revision>1</cp:revision>
  <dcterms:created xsi:type="dcterms:W3CDTF">2023-03-28T21:16:04Z</dcterms:created>
  <dcterms:modified xsi:type="dcterms:W3CDTF">2023-03-29T22:03:28Z</dcterms:modified>
</cp:coreProperties>
</file>