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6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241" autoAdjust="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tr-TR" sz="4800" dirty="0" smtClean="0">
                <a:solidFill>
                  <a:schemeClr val="bg1"/>
                </a:solidFill>
              </a:rPr>
              <a:t>Quizzler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 smtClean="0">
                <a:solidFill>
                  <a:schemeClr val="bg1"/>
                </a:solidFill>
                <a:latin typeface="+mj-lt"/>
              </a:rPr>
              <a:t>iOS Programlama – Proje Sunumu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PowerPoint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209538"/>
            <a:ext cx="2474189" cy="82296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6452379" y="5052121"/>
            <a:ext cx="5208910" cy="1275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tr-TR" sz="2400" dirty="0" smtClean="0">
                <a:solidFill>
                  <a:schemeClr val="bg1"/>
                </a:solidFill>
                <a:latin typeface="+mj-lt"/>
              </a:rPr>
              <a:t>18MY93020</a:t>
            </a:r>
          </a:p>
          <a:p>
            <a:pPr algn="r">
              <a:lnSpc>
                <a:spcPct val="120000"/>
              </a:lnSpc>
            </a:pPr>
            <a:r>
              <a:rPr lang="tr-TR" sz="2400" dirty="0" smtClean="0">
                <a:solidFill>
                  <a:schemeClr val="bg1"/>
                </a:solidFill>
                <a:latin typeface="+mj-lt"/>
              </a:rPr>
              <a:t>Yunus Berk Kaynak</a:t>
            </a:r>
            <a:endParaRPr lang="tr-TR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Nasıl çalışıyor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Uygulamamızın çalışma şekli</a:t>
            </a:r>
            <a:endParaRPr lang="en-GB" dirty="0"/>
          </a:p>
          <a:p>
            <a:r>
              <a:rPr lang="tr-TR" dirty="0"/>
              <a:t>Bir string kutumuzun içerisine sorular ve cevaplar olarak listeliyoruz. Bu soruları ana ekranda button a basılması sonucunda değiştiriyoruz. Bu sırada basılan butonun verilen cevabın yani doğru olup olmadığına göre bir int değişkenine ++ işlemi yaptırıp bunu da ana ekranda “Skor:” adı altında kullanıcıya gösteriyoruz.</a:t>
            </a:r>
            <a:endParaRPr lang="en-GB" dirty="0"/>
          </a:p>
          <a:p>
            <a:r>
              <a:rPr lang="tr-TR" dirty="0"/>
              <a:t> </a:t>
            </a:r>
            <a:endParaRPr lang="en-GB" dirty="0"/>
          </a:p>
          <a:p>
            <a:r>
              <a:rPr lang="tr-TR" dirty="0"/>
              <a:t>Sınırsız bir şekilde manuel olarak el ile soru eklenebilir ve devamlılık sağlanabilir.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201" y="1377675"/>
            <a:ext cx="26384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Nasıl çalışıyor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73" y="1377675"/>
            <a:ext cx="5229336" cy="47833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398" y="1489183"/>
            <a:ext cx="2258173" cy="467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Nasıl çalışıyor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70" y="1563070"/>
            <a:ext cx="2183846" cy="45979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716" y="1563070"/>
            <a:ext cx="2130546" cy="460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5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documentManagement/types"/>
    <ds:schemaRef ds:uri="http://purl.org/dc/terms/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16c05727-aa75-4e4a-9b5f-8a80a116589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83</Words>
  <Application>Microsoft Office PowerPoint</Application>
  <PresentationFormat>Widescreen</PresentationFormat>
  <Paragraphs>12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WelcomeDoc</vt:lpstr>
      <vt:lpstr>Quizzler</vt:lpstr>
      <vt:lpstr>Nasıl çalışıyor</vt:lpstr>
      <vt:lpstr>Nasıl çalışıyor</vt:lpstr>
      <vt:lpstr>Nasıl çalışıyor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2020-05-05T21:01:49Z</dcterms:created>
  <dcterms:modified xsi:type="dcterms:W3CDTF">2020-05-05T21:05:09Z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