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E3555-05D6-43B2-82C8-B0288F713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F599D6-AD36-4081-A008-0DB985C5A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397BC-8A38-4004-8C41-9B69C157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C0D4-2A08-4AC6-9EC5-EE8D95F1DC4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73765-D9F0-429B-B51B-98C5406E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1A16-CDEA-4B6F-B20E-50948721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74CD-4C88-44F5-A45A-95F954B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FE153-D0D2-4E57-84E1-D2FB1BED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A3855-278C-47FD-BCDF-4FDEDA976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7A913-B9F4-47DF-BE0D-9DDB8690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C0D4-2A08-4AC6-9EC5-EE8D95F1DC4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9332C-E207-4A3E-968F-0CE32D23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873AF-100C-4DD1-A4B3-1E6CEC83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74CD-4C88-44F5-A45A-95F954B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455C82-838B-43F9-97AF-71A25ED9B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082A0-CF83-432C-A2D2-892E2BF5E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314C0-F53C-40AB-8F43-DDB95AA4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C0D4-2A08-4AC6-9EC5-EE8D95F1DC4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24620-C39A-4CCD-88F2-9D7ADB85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CDFBA-10E1-491B-ADC9-582A892A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74CD-4C88-44F5-A45A-95F954B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4382D-E3C8-4A3D-9EF8-6518E3E8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B4613-766C-4149-BCB8-40134B09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E3CFF-0B1F-4BC1-AE10-44A60729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C0D4-2A08-4AC6-9EC5-EE8D95F1DC4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DA890-8A0B-4C60-9CFE-A69F1CAA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B22F0-2A50-4A1B-A0BE-0CEA30DB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74CD-4C88-44F5-A45A-95F954B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8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44DBB-EB94-45AA-8260-E2ECCD88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0926C-D99E-4CF1-A19E-96E13CDE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D6048-79D6-4907-B6B0-149D8291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C0D4-2A08-4AC6-9EC5-EE8D95F1DC4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B4A05-F6B0-4979-B50A-FCCE19EA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631EB-82B2-45EA-B573-899E500B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74CD-4C88-44F5-A45A-95F954B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7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06654-91C3-481B-A9FE-8FC3B50C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44FC6-F802-4B81-92B2-3720F4FE4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80075D-0431-4ED0-828E-EFC495468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856F1-6A1C-4822-BA3F-046830C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C0D4-2A08-4AC6-9EC5-EE8D95F1DC4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CE2AD-27E0-4CBF-BF8D-BC24A08B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C95D2-F67B-4275-8491-4E17AA96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74CD-4C88-44F5-A45A-95F954B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8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D3D11-6A73-4B8B-9C49-C60D6833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02B94-7798-480A-B3CE-2B1ADFF61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ACC83-0D76-4C2F-92AA-265284FCF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B68862-6B2F-4B7E-A7CF-0D4225D4D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13E29C-639D-4BC4-BC5D-9AE55A1EF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A11E38-2DA5-4953-80F0-CF030BA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C0D4-2A08-4AC6-9EC5-EE8D95F1DC4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C16B03-0CF6-49A8-B264-2692EA69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BF335B-E921-42DB-9ADA-E6946893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74CD-4C88-44F5-A45A-95F954B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5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C4A95-0F42-4524-A622-BCA5ECC8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9D22F-FFAC-4673-B128-3C14C8DD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C0D4-2A08-4AC6-9EC5-EE8D95F1DC4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E567F9-CBA4-4D46-8395-868A926C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A5EADE-E291-4BBF-82A2-650CFAFD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74CD-4C88-44F5-A45A-95F954B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0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785606-FEC7-428D-B2A3-84FE6B4E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C0D4-2A08-4AC6-9EC5-EE8D95F1DC4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702713-FE37-4814-AB9D-79B2C5D8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E2F821-9798-402F-9039-0EAE95F6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74CD-4C88-44F5-A45A-95F954B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F0B6B-6B19-498A-A78A-BA11D036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438D7-F4D3-465F-8B5A-FA7F7259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387A31-C618-43B2-BA02-9078DAFDC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1CDA9-F804-4597-957A-65947E19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C0D4-2A08-4AC6-9EC5-EE8D95F1DC4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E6DF3-88A5-484E-85A1-F8DA8287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77922F-917A-459B-B64C-7AC80F56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74CD-4C88-44F5-A45A-95F954B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3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1B7B-84DB-473C-8D3B-1053C403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99120C-90C6-44C4-B0DE-E760BB3AC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908C78-F3F1-44A9-90CB-603783454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7D8487-1AE7-42F4-80F3-376C2B1F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C0D4-2A08-4AC6-9EC5-EE8D95F1DC4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2514C-D43C-4F02-842F-5421B98A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14A1A-A646-4DD5-AFDD-6C6E70B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74CD-4C88-44F5-A45A-95F954B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5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DDF5BF-F370-443B-851F-89B9C377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7A225-74DA-42CD-9779-4FD7038D7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F1B23-DDA6-4CB9-AFFD-D13EA36E2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C0D4-2A08-4AC6-9EC5-EE8D95F1DC48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48E49-2FB3-4379-9428-958A87F73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14D46-1FBD-4CE1-AD29-B3C26D92D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74CD-4C88-44F5-A45A-95F954B81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A002CD3-CE57-4958-B823-7D0E76C62F02}"/>
              </a:ext>
            </a:extLst>
          </p:cNvPr>
          <p:cNvSpPr/>
          <p:nvPr/>
        </p:nvSpPr>
        <p:spPr>
          <a:xfrm>
            <a:off x="396774" y="499253"/>
            <a:ext cx="1250731" cy="553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Decoder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9F4860-9403-4D07-97EA-294DF6DD58E9}"/>
              </a:ext>
            </a:extLst>
          </p:cNvPr>
          <p:cNvSpPr/>
          <p:nvPr/>
        </p:nvSpPr>
        <p:spPr>
          <a:xfrm>
            <a:off x="396773" y="1538736"/>
            <a:ext cx="1250731" cy="283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attention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2CE523-DA96-442E-9706-816967554C3D}"/>
              </a:ext>
            </a:extLst>
          </p:cNvPr>
          <p:cNvSpPr/>
          <p:nvPr/>
        </p:nvSpPr>
        <p:spPr>
          <a:xfrm>
            <a:off x="396773" y="2021918"/>
            <a:ext cx="1250731" cy="553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Encoder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8CF444-AC2B-4B58-BC78-924443F4179E}"/>
              </a:ext>
            </a:extLst>
          </p:cNvPr>
          <p:cNvCxnSpPr>
            <a:cxnSpLocks/>
          </p:cNvCxnSpPr>
          <p:nvPr/>
        </p:nvCxnSpPr>
        <p:spPr>
          <a:xfrm flipV="1">
            <a:off x="1022139" y="1821974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059AA76-D2CA-4D1C-A9BC-87E82CBCAA98}"/>
              </a:ext>
            </a:extLst>
          </p:cNvPr>
          <p:cNvCxnSpPr>
            <a:cxnSpLocks/>
          </p:cNvCxnSpPr>
          <p:nvPr/>
        </p:nvCxnSpPr>
        <p:spPr>
          <a:xfrm flipV="1">
            <a:off x="1221836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940EBA-CE00-4F8F-A81E-A92D74DEEA0A}"/>
              </a:ext>
            </a:extLst>
          </p:cNvPr>
          <p:cNvCxnSpPr>
            <a:cxnSpLocks/>
          </p:cNvCxnSpPr>
          <p:nvPr/>
        </p:nvCxnSpPr>
        <p:spPr>
          <a:xfrm flipV="1">
            <a:off x="1413650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08B89F7-E35C-4DF9-8764-C930FBBEFCC1}"/>
              </a:ext>
            </a:extLst>
          </p:cNvPr>
          <p:cNvCxnSpPr>
            <a:cxnSpLocks/>
          </p:cNvCxnSpPr>
          <p:nvPr/>
        </p:nvCxnSpPr>
        <p:spPr>
          <a:xfrm flipV="1">
            <a:off x="641139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274588-7C85-4D57-9680-921F281B19CD}"/>
              </a:ext>
            </a:extLst>
          </p:cNvPr>
          <p:cNvCxnSpPr>
            <a:cxnSpLocks/>
          </p:cNvCxnSpPr>
          <p:nvPr/>
        </p:nvCxnSpPr>
        <p:spPr>
          <a:xfrm flipV="1">
            <a:off x="832953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165EB2-E7BE-44F5-AD53-DFD3E4E525E2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>
            <a:off x="1647505" y="776079"/>
            <a:ext cx="625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6138A7-8C64-46EE-B996-F91A8F05A7BE}"/>
              </a:ext>
            </a:extLst>
          </p:cNvPr>
          <p:cNvSpPr/>
          <p:nvPr/>
        </p:nvSpPr>
        <p:spPr>
          <a:xfrm>
            <a:off x="2272870" y="499253"/>
            <a:ext cx="1250731" cy="553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Decoder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933BF2-2AF6-44D4-BB84-C4D4ED79B5EA}"/>
              </a:ext>
            </a:extLst>
          </p:cNvPr>
          <p:cNvSpPr/>
          <p:nvPr/>
        </p:nvSpPr>
        <p:spPr>
          <a:xfrm>
            <a:off x="2272869" y="1538736"/>
            <a:ext cx="1250731" cy="283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attention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C5FA75-A322-47E0-B55C-80A94CB111F9}"/>
              </a:ext>
            </a:extLst>
          </p:cNvPr>
          <p:cNvCxnSpPr>
            <a:cxnSpLocks/>
            <a:stCxn id="27" idx="0"/>
            <a:endCxn id="232" idx="2"/>
          </p:cNvCxnSpPr>
          <p:nvPr/>
        </p:nvCxnSpPr>
        <p:spPr>
          <a:xfrm flipH="1" flipV="1">
            <a:off x="2896318" y="1391437"/>
            <a:ext cx="1917" cy="14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6F02528-87F4-4AA2-8F32-09DF486376B8}"/>
              </a:ext>
            </a:extLst>
          </p:cNvPr>
          <p:cNvCxnSpPr>
            <a:cxnSpLocks/>
          </p:cNvCxnSpPr>
          <p:nvPr/>
        </p:nvCxnSpPr>
        <p:spPr>
          <a:xfrm flipV="1">
            <a:off x="2898235" y="1821974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C2A4EF4-9753-458B-9781-9433C882AB2B}"/>
              </a:ext>
            </a:extLst>
          </p:cNvPr>
          <p:cNvCxnSpPr>
            <a:cxnSpLocks/>
          </p:cNvCxnSpPr>
          <p:nvPr/>
        </p:nvCxnSpPr>
        <p:spPr>
          <a:xfrm flipV="1">
            <a:off x="3097932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6E1998C-F869-42DB-8D2F-CD43987107B6}"/>
              </a:ext>
            </a:extLst>
          </p:cNvPr>
          <p:cNvCxnSpPr>
            <a:cxnSpLocks/>
          </p:cNvCxnSpPr>
          <p:nvPr/>
        </p:nvCxnSpPr>
        <p:spPr>
          <a:xfrm flipV="1">
            <a:off x="3289746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A2731D2-F583-4B9E-A1BA-5E3AB62BB03C}"/>
              </a:ext>
            </a:extLst>
          </p:cNvPr>
          <p:cNvCxnSpPr>
            <a:cxnSpLocks/>
          </p:cNvCxnSpPr>
          <p:nvPr/>
        </p:nvCxnSpPr>
        <p:spPr>
          <a:xfrm flipV="1">
            <a:off x="2517235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3591FA8-20E2-433C-9DB4-C403F6EDF160}"/>
              </a:ext>
            </a:extLst>
          </p:cNvPr>
          <p:cNvCxnSpPr>
            <a:cxnSpLocks/>
          </p:cNvCxnSpPr>
          <p:nvPr/>
        </p:nvCxnSpPr>
        <p:spPr>
          <a:xfrm flipV="1">
            <a:off x="2709049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E24A31-D508-4C62-8865-857CFF0467BD}"/>
              </a:ext>
            </a:extLst>
          </p:cNvPr>
          <p:cNvCxnSpPr>
            <a:cxnSpLocks/>
          </p:cNvCxnSpPr>
          <p:nvPr/>
        </p:nvCxnSpPr>
        <p:spPr>
          <a:xfrm>
            <a:off x="1923403" y="773311"/>
            <a:ext cx="0" cy="90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B77D01-3B30-4E0D-9C65-D7BD01FB716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923403" y="1680355"/>
            <a:ext cx="349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5311636-5D40-4540-8ADD-E464A67AD521}"/>
              </a:ext>
            </a:extLst>
          </p:cNvPr>
          <p:cNvSpPr txBox="1"/>
          <p:nvPr/>
        </p:nvSpPr>
        <p:spPr>
          <a:xfrm>
            <a:off x="5517972" y="1070765"/>
            <a:ext cx="599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/>
              <a:t>…</a:t>
            </a:r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65CC917-9AD5-4662-8608-87332A3A5209}"/>
              </a:ext>
            </a:extLst>
          </p:cNvPr>
          <p:cNvCxnSpPr>
            <a:cxnSpLocks/>
          </p:cNvCxnSpPr>
          <p:nvPr/>
        </p:nvCxnSpPr>
        <p:spPr>
          <a:xfrm>
            <a:off x="7743515" y="821132"/>
            <a:ext cx="6148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34626A7-9156-49B0-8921-E28A8139EDFD}"/>
              </a:ext>
            </a:extLst>
          </p:cNvPr>
          <p:cNvSpPr/>
          <p:nvPr/>
        </p:nvSpPr>
        <p:spPr>
          <a:xfrm>
            <a:off x="8368880" y="499253"/>
            <a:ext cx="1250731" cy="543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Decoder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D17CBBE-9F14-44B9-9126-2A0D495B2441}"/>
              </a:ext>
            </a:extLst>
          </p:cNvPr>
          <p:cNvSpPr/>
          <p:nvPr/>
        </p:nvSpPr>
        <p:spPr>
          <a:xfrm>
            <a:off x="8368879" y="1534282"/>
            <a:ext cx="1250731" cy="287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attention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5677A55-2214-4D7A-B6B3-4C87A9CD0A19}"/>
              </a:ext>
            </a:extLst>
          </p:cNvPr>
          <p:cNvCxnSpPr>
            <a:cxnSpLocks/>
          </p:cNvCxnSpPr>
          <p:nvPr/>
        </p:nvCxnSpPr>
        <p:spPr>
          <a:xfrm flipV="1">
            <a:off x="8994245" y="1821974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627AE9A-88CB-481F-8972-25A024CB2A9C}"/>
              </a:ext>
            </a:extLst>
          </p:cNvPr>
          <p:cNvCxnSpPr>
            <a:cxnSpLocks/>
          </p:cNvCxnSpPr>
          <p:nvPr/>
        </p:nvCxnSpPr>
        <p:spPr>
          <a:xfrm flipV="1">
            <a:off x="9193942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D6CBEF0-D22F-4D17-ACF0-DC37693CC717}"/>
              </a:ext>
            </a:extLst>
          </p:cNvPr>
          <p:cNvCxnSpPr>
            <a:cxnSpLocks/>
          </p:cNvCxnSpPr>
          <p:nvPr/>
        </p:nvCxnSpPr>
        <p:spPr>
          <a:xfrm flipV="1">
            <a:off x="9385756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046F4A-C543-4B03-8A80-AC66DD2C26B3}"/>
              </a:ext>
            </a:extLst>
          </p:cNvPr>
          <p:cNvCxnSpPr>
            <a:cxnSpLocks/>
          </p:cNvCxnSpPr>
          <p:nvPr/>
        </p:nvCxnSpPr>
        <p:spPr>
          <a:xfrm flipV="1">
            <a:off x="8613245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CAEDE5-F1FC-47A9-B5BE-A686219B9FF6}"/>
              </a:ext>
            </a:extLst>
          </p:cNvPr>
          <p:cNvCxnSpPr>
            <a:cxnSpLocks/>
          </p:cNvCxnSpPr>
          <p:nvPr/>
        </p:nvCxnSpPr>
        <p:spPr>
          <a:xfrm flipV="1">
            <a:off x="8805059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DEE9B84-C4A4-49D0-9163-8AC8F744FD95}"/>
              </a:ext>
            </a:extLst>
          </p:cNvPr>
          <p:cNvCxnSpPr>
            <a:cxnSpLocks/>
          </p:cNvCxnSpPr>
          <p:nvPr/>
        </p:nvCxnSpPr>
        <p:spPr>
          <a:xfrm>
            <a:off x="8019413" y="821132"/>
            <a:ext cx="0" cy="850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49A4E6E-9582-4C78-A1C4-5EFD2760178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019413" y="1678127"/>
            <a:ext cx="3494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001D7B3-1459-4BC0-B443-5929CCCFB659}"/>
              </a:ext>
            </a:extLst>
          </p:cNvPr>
          <p:cNvSpPr/>
          <p:nvPr/>
        </p:nvSpPr>
        <p:spPr>
          <a:xfrm>
            <a:off x="2104705" y="425683"/>
            <a:ext cx="1605443" cy="231671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65D69F6-E904-44CB-BC5A-509AA36F856F}"/>
              </a:ext>
            </a:extLst>
          </p:cNvPr>
          <p:cNvSpPr/>
          <p:nvPr/>
        </p:nvSpPr>
        <p:spPr>
          <a:xfrm>
            <a:off x="3792942" y="2725941"/>
            <a:ext cx="7952357" cy="405323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03F951-6796-482A-96DE-27775A1023E9}"/>
              </a:ext>
            </a:extLst>
          </p:cNvPr>
          <p:cNvSpPr/>
          <p:nvPr/>
        </p:nvSpPr>
        <p:spPr>
          <a:xfrm>
            <a:off x="7359063" y="2795606"/>
            <a:ext cx="1250731" cy="510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Decoder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43AECEC-A4F0-4420-AE33-DF6EAE2609C5}"/>
              </a:ext>
            </a:extLst>
          </p:cNvPr>
          <p:cNvSpPr/>
          <p:nvPr/>
        </p:nvSpPr>
        <p:spPr>
          <a:xfrm>
            <a:off x="4849874" y="6074982"/>
            <a:ext cx="820464" cy="257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LSTM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79B89B-C5DA-47F3-9935-E930284642E3}"/>
              </a:ext>
            </a:extLst>
          </p:cNvPr>
          <p:cNvSpPr/>
          <p:nvPr/>
        </p:nvSpPr>
        <p:spPr>
          <a:xfrm>
            <a:off x="4849874" y="5825350"/>
            <a:ext cx="820464" cy="254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LSTM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955EF16-F87C-4FF5-BC79-DCEBEE1569C0}"/>
              </a:ext>
            </a:extLst>
          </p:cNvPr>
          <p:cNvCxnSpPr>
            <a:cxnSpLocks/>
          </p:cNvCxnSpPr>
          <p:nvPr/>
        </p:nvCxnSpPr>
        <p:spPr>
          <a:xfrm flipV="1">
            <a:off x="5184236" y="5651944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BBAAD68-214C-42A0-A387-2A9B2411BC35}"/>
              </a:ext>
            </a:extLst>
          </p:cNvPr>
          <p:cNvCxnSpPr>
            <a:cxnSpLocks/>
          </p:cNvCxnSpPr>
          <p:nvPr/>
        </p:nvCxnSpPr>
        <p:spPr>
          <a:xfrm flipV="1">
            <a:off x="5315613" y="5651944"/>
            <a:ext cx="0" cy="42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906E8A3-F6FB-4ED3-885B-E2D73F60E5CC}"/>
              </a:ext>
            </a:extLst>
          </p:cNvPr>
          <p:cNvSpPr/>
          <p:nvPr/>
        </p:nvSpPr>
        <p:spPr>
          <a:xfrm>
            <a:off x="4950379" y="5494290"/>
            <a:ext cx="604358" cy="150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concat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CBC389C-B495-4C4F-B7AB-3FF2418C45E6}"/>
              </a:ext>
            </a:extLst>
          </p:cNvPr>
          <p:cNvCxnSpPr>
            <a:cxnSpLocks/>
          </p:cNvCxnSpPr>
          <p:nvPr/>
        </p:nvCxnSpPr>
        <p:spPr>
          <a:xfrm flipV="1">
            <a:off x="5322408" y="5065620"/>
            <a:ext cx="0" cy="428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CBA449-8FDE-42F8-A7F9-B36787BB073D}"/>
              </a:ext>
            </a:extLst>
          </p:cNvPr>
          <p:cNvSpPr/>
          <p:nvPr/>
        </p:nvSpPr>
        <p:spPr>
          <a:xfrm>
            <a:off x="4857757" y="4474770"/>
            <a:ext cx="820464" cy="254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NN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9FF97CD-8310-49DE-9ABA-56687CAE43F5}"/>
              </a:ext>
            </a:extLst>
          </p:cNvPr>
          <p:cNvCxnSpPr>
            <a:cxnSpLocks/>
          </p:cNvCxnSpPr>
          <p:nvPr/>
        </p:nvCxnSpPr>
        <p:spPr>
          <a:xfrm>
            <a:off x="5867418" y="821132"/>
            <a:ext cx="6148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93C33A7-DC9A-4B08-A4AC-0BDE3D5E3ED0}"/>
              </a:ext>
            </a:extLst>
          </p:cNvPr>
          <p:cNvSpPr/>
          <p:nvPr/>
        </p:nvSpPr>
        <p:spPr>
          <a:xfrm>
            <a:off x="6492783" y="499253"/>
            <a:ext cx="1250731" cy="543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Decoder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59DC6A1-A67A-48F8-A683-AC22A7904071}"/>
              </a:ext>
            </a:extLst>
          </p:cNvPr>
          <p:cNvSpPr/>
          <p:nvPr/>
        </p:nvSpPr>
        <p:spPr>
          <a:xfrm>
            <a:off x="6492782" y="1534282"/>
            <a:ext cx="1250731" cy="287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attention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E76E6B7-6828-4C16-9089-1938444E82C3}"/>
              </a:ext>
            </a:extLst>
          </p:cNvPr>
          <p:cNvCxnSpPr>
            <a:cxnSpLocks/>
          </p:cNvCxnSpPr>
          <p:nvPr/>
        </p:nvCxnSpPr>
        <p:spPr>
          <a:xfrm flipV="1">
            <a:off x="7118148" y="1821974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AA27B13-50E9-4E97-91C9-7CB8230CCF9E}"/>
              </a:ext>
            </a:extLst>
          </p:cNvPr>
          <p:cNvCxnSpPr>
            <a:cxnSpLocks/>
          </p:cNvCxnSpPr>
          <p:nvPr/>
        </p:nvCxnSpPr>
        <p:spPr>
          <a:xfrm flipV="1">
            <a:off x="7317845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0B4A86A-0460-420A-B567-C73454A6EFAF}"/>
              </a:ext>
            </a:extLst>
          </p:cNvPr>
          <p:cNvCxnSpPr>
            <a:cxnSpLocks/>
          </p:cNvCxnSpPr>
          <p:nvPr/>
        </p:nvCxnSpPr>
        <p:spPr>
          <a:xfrm flipV="1">
            <a:off x="7509659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DF4CC76-92DB-4E3B-8D3C-8270CC9D1532}"/>
              </a:ext>
            </a:extLst>
          </p:cNvPr>
          <p:cNvCxnSpPr>
            <a:cxnSpLocks/>
          </p:cNvCxnSpPr>
          <p:nvPr/>
        </p:nvCxnSpPr>
        <p:spPr>
          <a:xfrm flipV="1">
            <a:off x="6737148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7262BB-ACBF-4673-962A-374C0A9A0F92}"/>
              </a:ext>
            </a:extLst>
          </p:cNvPr>
          <p:cNvCxnSpPr>
            <a:cxnSpLocks/>
          </p:cNvCxnSpPr>
          <p:nvPr/>
        </p:nvCxnSpPr>
        <p:spPr>
          <a:xfrm flipV="1">
            <a:off x="6928962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09133F8-CAF7-4984-AF2C-0178851E2EAD}"/>
              </a:ext>
            </a:extLst>
          </p:cNvPr>
          <p:cNvCxnSpPr>
            <a:cxnSpLocks/>
          </p:cNvCxnSpPr>
          <p:nvPr/>
        </p:nvCxnSpPr>
        <p:spPr>
          <a:xfrm>
            <a:off x="6143316" y="821132"/>
            <a:ext cx="0" cy="850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33DA794-1944-4FF7-8BFE-861F1B319B86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143316" y="1678127"/>
            <a:ext cx="3494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9EB3990-B84A-4ADA-84FA-3A9796326728}"/>
              </a:ext>
            </a:extLst>
          </p:cNvPr>
          <p:cNvCxnSpPr>
            <a:cxnSpLocks/>
            <a:stCxn id="26" idx="3"/>
            <a:endCxn id="106" idx="1"/>
          </p:cNvCxnSpPr>
          <p:nvPr/>
        </p:nvCxnSpPr>
        <p:spPr>
          <a:xfrm flipV="1">
            <a:off x="3523601" y="773311"/>
            <a:ext cx="614866" cy="2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225C125-6068-4CA7-963C-8FA304176DE7}"/>
              </a:ext>
            </a:extLst>
          </p:cNvPr>
          <p:cNvSpPr/>
          <p:nvPr/>
        </p:nvSpPr>
        <p:spPr>
          <a:xfrm>
            <a:off x="4138467" y="499253"/>
            <a:ext cx="1250731" cy="548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Decoder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603BA5B-8754-4375-9C15-2EF0EA485759}"/>
              </a:ext>
            </a:extLst>
          </p:cNvPr>
          <p:cNvSpPr/>
          <p:nvPr/>
        </p:nvSpPr>
        <p:spPr>
          <a:xfrm>
            <a:off x="4138466" y="1538118"/>
            <a:ext cx="1250731" cy="28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attention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5EF5677-02E3-4B1D-B690-68A69A74FE89}"/>
              </a:ext>
            </a:extLst>
          </p:cNvPr>
          <p:cNvCxnSpPr>
            <a:cxnSpLocks/>
          </p:cNvCxnSpPr>
          <p:nvPr/>
        </p:nvCxnSpPr>
        <p:spPr>
          <a:xfrm flipV="1">
            <a:off x="4763832" y="1821974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5046119-C823-4A2F-A585-FDB4C6C4352A}"/>
              </a:ext>
            </a:extLst>
          </p:cNvPr>
          <p:cNvCxnSpPr>
            <a:cxnSpLocks/>
          </p:cNvCxnSpPr>
          <p:nvPr/>
        </p:nvCxnSpPr>
        <p:spPr>
          <a:xfrm flipV="1">
            <a:off x="4963529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6FEAED5-F968-4F45-A895-153BD476CB59}"/>
              </a:ext>
            </a:extLst>
          </p:cNvPr>
          <p:cNvCxnSpPr>
            <a:cxnSpLocks/>
          </p:cNvCxnSpPr>
          <p:nvPr/>
        </p:nvCxnSpPr>
        <p:spPr>
          <a:xfrm flipV="1">
            <a:off x="5155343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3D9F339-DE86-49CF-B745-FE13DEAF43F2}"/>
              </a:ext>
            </a:extLst>
          </p:cNvPr>
          <p:cNvCxnSpPr>
            <a:cxnSpLocks/>
          </p:cNvCxnSpPr>
          <p:nvPr/>
        </p:nvCxnSpPr>
        <p:spPr>
          <a:xfrm flipV="1">
            <a:off x="4382832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A0CA2AA-9B82-4F3E-8BD9-CD8319777D13}"/>
              </a:ext>
            </a:extLst>
          </p:cNvPr>
          <p:cNvCxnSpPr>
            <a:cxnSpLocks/>
          </p:cNvCxnSpPr>
          <p:nvPr/>
        </p:nvCxnSpPr>
        <p:spPr>
          <a:xfrm flipV="1">
            <a:off x="4574646" y="1820660"/>
            <a:ext cx="0" cy="1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0B97FDF5-78FA-466F-821C-2D7C33A6E5E4}"/>
              </a:ext>
            </a:extLst>
          </p:cNvPr>
          <p:cNvCxnSpPr>
            <a:cxnSpLocks/>
          </p:cNvCxnSpPr>
          <p:nvPr/>
        </p:nvCxnSpPr>
        <p:spPr>
          <a:xfrm>
            <a:off x="3789000" y="773311"/>
            <a:ext cx="0" cy="898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524F7AC-4314-4C3D-9B6D-7473BDB74746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3789000" y="1680046"/>
            <a:ext cx="349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3667EAD-FCFC-4DAF-A076-22BD37D993F3}"/>
              </a:ext>
            </a:extLst>
          </p:cNvPr>
          <p:cNvSpPr/>
          <p:nvPr/>
        </p:nvSpPr>
        <p:spPr>
          <a:xfrm>
            <a:off x="2265001" y="2021919"/>
            <a:ext cx="1250731" cy="549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Encoder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EBA67B9-BD78-4F01-9B0E-A7BEC035BBBA}"/>
              </a:ext>
            </a:extLst>
          </p:cNvPr>
          <p:cNvSpPr/>
          <p:nvPr/>
        </p:nvSpPr>
        <p:spPr>
          <a:xfrm>
            <a:off x="4138465" y="2027268"/>
            <a:ext cx="1250731" cy="548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Encoder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EE91E15-E04E-4B54-B39E-B7B11EDAD6D2}"/>
              </a:ext>
            </a:extLst>
          </p:cNvPr>
          <p:cNvSpPr/>
          <p:nvPr/>
        </p:nvSpPr>
        <p:spPr>
          <a:xfrm>
            <a:off x="6492782" y="2017548"/>
            <a:ext cx="1250731" cy="552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Encoder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19BEB33-1681-435E-9038-1D21A674056F}"/>
              </a:ext>
            </a:extLst>
          </p:cNvPr>
          <p:cNvSpPr/>
          <p:nvPr/>
        </p:nvSpPr>
        <p:spPr>
          <a:xfrm>
            <a:off x="8358371" y="2017548"/>
            <a:ext cx="1250731" cy="563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Encoder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3F29781-E199-45FD-905D-E945069C3732}"/>
              </a:ext>
            </a:extLst>
          </p:cNvPr>
          <p:cNvSpPr txBox="1"/>
          <p:nvPr/>
        </p:nvSpPr>
        <p:spPr>
          <a:xfrm>
            <a:off x="342914" y="2735122"/>
            <a:ext cx="135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“attention”</a:t>
            </a:r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385B4F3-E717-4410-8469-7409D4F0AC4E}"/>
              </a:ext>
            </a:extLst>
          </p:cNvPr>
          <p:cNvSpPr txBox="1"/>
          <p:nvPr/>
        </p:nvSpPr>
        <p:spPr>
          <a:xfrm>
            <a:off x="734534" y="-11238"/>
            <a:ext cx="51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‘</a:t>
            </a:r>
            <a:r>
              <a:rPr lang="ko-KR" altLang="en-US"/>
              <a:t>ㅇ</a:t>
            </a:r>
            <a:r>
              <a:rPr lang="en-US" altLang="ko-KR"/>
              <a:t>’</a:t>
            </a:r>
            <a:endParaRPr lang="ko-KR" altLang="en-US"/>
          </a:p>
        </p:txBody>
      </p: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98DA5547-0BF6-47E4-A8AE-ACFF6C34F188}"/>
              </a:ext>
            </a:extLst>
          </p:cNvPr>
          <p:cNvSpPr/>
          <p:nvPr/>
        </p:nvSpPr>
        <p:spPr>
          <a:xfrm rot="16200000">
            <a:off x="929843" y="2577867"/>
            <a:ext cx="163642" cy="2784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화살표: 오른쪽 129">
            <a:extLst>
              <a:ext uri="{FF2B5EF4-FFF2-40B4-BE49-F238E27FC236}">
                <a16:creationId xmlns:a16="http://schemas.microsoft.com/office/drawing/2014/main" id="{8573EF4B-FE14-4A24-9979-3613278E8379}"/>
              </a:ext>
            </a:extLst>
          </p:cNvPr>
          <p:cNvSpPr/>
          <p:nvPr/>
        </p:nvSpPr>
        <p:spPr>
          <a:xfrm rot="16200000">
            <a:off x="918645" y="301326"/>
            <a:ext cx="148976" cy="1484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1C3D75F-0353-4C65-9E83-9396337BF6E2}"/>
              </a:ext>
            </a:extLst>
          </p:cNvPr>
          <p:cNvSpPr txBox="1"/>
          <p:nvPr/>
        </p:nvSpPr>
        <p:spPr>
          <a:xfrm>
            <a:off x="2639531" y="-11238"/>
            <a:ext cx="51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‘</a:t>
            </a:r>
            <a:r>
              <a:rPr lang="ko-KR" altLang="en-US"/>
              <a:t>ㅓ</a:t>
            </a:r>
            <a:r>
              <a:rPr lang="en-US" altLang="ko-KR"/>
              <a:t>’</a:t>
            </a:r>
            <a:endParaRPr lang="ko-KR" altLang="en-US"/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8AED67A8-012A-4BCE-87F6-ABE96F946A78}"/>
              </a:ext>
            </a:extLst>
          </p:cNvPr>
          <p:cNvSpPr/>
          <p:nvPr/>
        </p:nvSpPr>
        <p:spPr>
          <a:xfrm rot="16200000">
            <a:off x="2823642" y="301326"/>
            <a:ext cx="148976" cy="1484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958DDE-4571-4E36-956B-DBD76676F79E}"/>
              </a:ext>
            </a:extLst>
          </p:cNvPr>
          <p:cNvSpPr txBox="1"/>
          <p:nvPr/>
        </p:nvSpPr>
        <p:spPr>
          <a:xfrm>
            <a:off x="4534013" y="-13857"/>
            <a:ext cx="51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‘</a:t>
            </a:r>
            <a:r>
              <a:rPr lang="ko-KR" altLang="en-US"/>
              <a:t>ㅌ</a:t>
            </a:r>
            <a:r>
              <a:rPr lang="en-US" altLang="ko-KR"/>
              <a:t>’</a:t>
            </a:r>
            <a:endParaRPr lang="ko-KR" altLang="en-US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05D62471-EC18-4DCD-90E9-D3C7A74688E9}"/>
              </a:ext>
            </a:extLst>
          </p:cNvPr>
          <p:cNvSpPr/>
          <p:nvPr/>
        </p:nvSpPr>
        <p:spPr>
          <a:xfrm rot="16200000">
            <a:off x="4718124" y="298707"/>
            <a:ext cx="148976" cy="1484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E61B0DF-1806-4DCE-8900-26941D09DE96}"/>
              </a:ext>
            </a:extLst>
          </p:cNvPr>
          <p:cNvSpPr txBox="1"/>
          <p:nvPr/>
        </p:nvSpPr>
        <p:spPr>
          <a:xfrm>
            <a:off x="8735544" y="-19156"/>
            <a:ext cx="51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‘</a:t>
            </a:r>
            <a:r>
              <a:rPr lang="ko-KR" altLang="en-US"/>
              <a:t>ㄴ</a:t>
            </a:r>
            <a:r>
              <a:rPr lang="en-US" altLang="ko-KR"/>
              <a:t>’</a:t>
            </a:r>
            <a:endParaRPr lang="ko-KR" altLang="en-US"/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BA7F3A10-27B4-4042-B521-62B5798C6511}"/>
              </a:ext>
            </a:extLst>
          </p:cNvPr>
          <p:cNvSpPr/>
          <p:nvPr/>
        </p:nvSpPr>
        <p:spPr>
          <a:xfrm rot="16200000">
            <a:off x="8919655" y="293408"/>
            <a:ext cx="148976" cy="1484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130AA3A-5020-415E-8F5B-BA809C714EAF}"/>
              </a:ext>
            </a:extLst>
          </p:cNvPr>
          <p:cNvSpPr txBox="1"/>
          <p:nvPr/>
        </p:nvSpPr>
        <p:spPr>
          <a:xfrm>
            <a:off x="6891213" y="-8259"/>
            <a:ext cx="51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‘</a:t>
            </a:r>
            <a:r>
              <a:rPr lang="ko-KR" altLang="en-US"/>
              <a:t>ㅕ</a:t>
            </a:r>
            <a:r>
              <a:rPr lang="en-US" altLang="ko-KR"/>
              <a:t>’</a:t>
            </a:r>
            <a:endParaRPr lang="ko-KR" altLang="en-US"/>
          </a:p>
        </p:txBody>
      </p:sp>
      <p:sp>
        <p:nvSpPr>
          <p:cNvPr id="138" name="화살표: 오른쪽 137">
            <a:extLst>
              <a:ext uri="{FF2B5EF4-FFF2-40B4-BE49-F238E27FC236}">
                <a16:creationId xmlns:a16="http://schemas.microsoft.com/office/drawing/2014/main" id="{2F92AC41-027D-4E7E-B06E-3C6904807A4E}"/>
              </a:ext>
            </a:extLst>
          </p:cNvPr>
          <p:cNvSpPr/>
          <p:nvPr/>
        </p:nvSpPr>
        <p:spPr>
          <a:xfrm rot="16200000">
            <a:off x="7075324" y="312188"/>
            <a:ext cx="148976" cy="1484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4DAADF78-4A27-4BEC-848D-99146B55FD1E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903542" y="3051038"/>
            <a:ext cx="34555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D103B01-EDF6-4F91-8120-97B7893E7591}"/>
              </a:ext>
            </a:extLst>
          </p:cNvPr>
          <p:cNvSpPr/>
          <p:nvPr/>
        </p:nvSpPr>
        <p:spPr>
          <a:xfrm>
            <a:off x="4874715" y="4116117"/>
            <a:ext cx="6198592" cy="194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Softmax over time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8958415-9337-4653-BD8F-4B6E6E36BED7}"/>
              </a:ext>
            </a:extLst>
          </p:cNvPr>
          <p:cNvSpPr/>
          <p:nvPr/>
        </p:nvSpPr>
        <p:spPr>
          <a:xfrm>
            <a:off x="4955554" y="4914808"/>
            <a:ext cx="604358" cy="150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concat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BE635A61-C0C0-458F-9E1C-DA73B0E9DB71}"/>
              </a:ext>
            </a:extLst>
          </p:cNvPr>
          <p:cNvCxnSpPr>
            <a:cxnSpLocks/>
          </p:cNvCxnSpPr>
          <p:nvPr/>
        </p:nvCxnSpPr>
        <p:spPr>
          <a:xfrm>
            <a:off x="3789000" y="5356044"/>
            <a:ext cx="6790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CA419908-3A80-4BF4-B29A-1F40981C1159}"/>
              </a:ext>
            </a:extLst>
          </p:cNvPr>
          <p:cNvCxnSpPr>
            <a:cxnSpLocks/>
          </p:cNvCxnSpPr>
          <p:nvPr/>
        </p:nvCxnSpPr>
        <p:spPr>
          <a:xfrm flipV="1">
            <a:off x="5260106" y="4728232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0B1286E4-0A16-4794-903D-0B6356A11FC3}"/>
              </a:ext>
            </a:extLst>
          </p:cNvPr>
          <p:cNvCxnSpPr>
            <a:cxnSpLocks/>
          </p:cNvCxnSpPr>
          <p:nvPr/>
        </p:nvCxnSpPr>
        <p:spPr>
          <a:xfrm flipV="1">
            <a:off x="5184253" y="5065620"/>
            <a:ext cx="0" cy="282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BB2013C-AB06-4DF8-BAE4-A363A4EAEC30}"/>
              </a:ext>
            </a:extLst>
          </p:cNvPr>
          <p:cNvSpPr txBox="1"/>
          <p:nvPr/>
        </p:nvSpPr>
        <p:spPr>
          <a:xfrm>
            <a:off x="5033279" y="6458776"/>
            <a:ext cx="51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‘a’</a:t>
            </a:r>
            <a:endParaRPr lang="ko-KR" altLang="en-US" sz="14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28BB7C02-53F6-44AA-B7DC-0A52D31B00F8}"/>
              </a:ext>
            </a:extLst>
          </p:cNvPr>
          <p:cNvCxnSpPr>
            <a:cxnSpLocks/>
          </p:cNvCxnSpPr>
          <p:nvPr/>
        </p:nvCxnSpPr>
        <p:spPr>
          <a:xfrm flipV="1">
            <a:off x="5283754" y="6332492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7479305F-84AE-4342-96E6-9BC2F86E341C}"/>
              </a:ext>
            </a:extLst>
          </p:cNvPr>
          <p:cNvCxnSpPr>
            <a:cxnSpLocks/>
          </p:cNvCxnSpPr>
          <p:nvPr/>
        </p:nvCxnSpPr>
        <p:spPr>
          <a:xfrm flipV="1">
            <a:off x="5249600" y="4301364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4036DE9-5643-4732-BAD9-6483D52D2630}"/>
              </a:ext>
            </a:extLst>
          </p:cNvPr>
          <p:cNvSpPr/>
          <p:nvPr/>
        </p:nvSpPr>
        <p:spPr>
          <a:xfrm>
            <a:off x="5993633" y="6074982"/>
            <a:ext cx="820464" cy="257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LSTM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CCB7553-3D3F-46A2-B033-F8D98931CBD9}"/>
              </a:ext>
            </a:extLst>
          </p:cNvPr>
          <p:cNvSpPr/>
          <p:nvPr/>
        </p:nvSpPr>
        <p:spPr>
          <a:xfrm>
            <a:off x="5993633" y="5825350"/>
            <a:ext cx="820464" cy="254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LSTM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072F30F-AC4F-415C-9685-26C2C4B8E6C7}"/>
              </a:ext>
            </a:extLst>
          </p:cNvPr>
          <p:cNvCxnSpPr>
            <a:cxnSpLocks/>
          </p:cNvCxnSpPr>
          <p:nvPr/>
        </p:nvCxnSpPr>
        <p:spPr>
          <a:xfrm flipV="1">
            <a:off x="6327995" y="5651944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A52B1151-A13D-46A1-8842-81BB0C807AF1}"/>
              </a:ext>
            </a:extLst>
          </p:cNvPr>
          <p:cNvCxnSpPr>
            <a:cxnSpLocks/>
          </p:cNvCxnSpPr>
          <p:nvPr/>
        </p:nvCxnSpPr>
        <p:spPr>
          <a:xfrm flipV="1">
            <a:off x="6459372" y="5651944"/>
            <a:ext cx="0" cy="42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D26167C-DF0A-47DF-AA16-40FB3F33036F}"/>
              </a:ext>
            </a:extLst>
          </p:cNvPr>
          <p:cNvSpPr/>
          <p:nvPr/>
        </p:nvSpPr>
        <p:spPr>
          <a:xfrm>
            <a:off x="6094138" y="5494290"/>
            <a:ext cx="604358" cy="150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concat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D35587D0-6D2E-4F80-907F-D22AA6718FD6}"/>
              </a:ext>
            </a:extLst>
          </p:cNvPr>
          <p:cNvCxnSpPr>
            <a:cxnSpLocks/>
          </p:cNvCxnSpPr>
          <p:nvPr/>
        </p:nvCxnSpPr>
        <p:spPr>
          <a:xfrm flipV="1">
            <a:off x="6466167" y="5065620"/>
            <a:ext cx="0" cy="428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D859929-3216-4957-A42C-2D24B0689FCA}"/>
              </a:ext>
            </a:extLst>
          </p:cNvPr>
          <p:cNvSpPr/>
          <p:nvPr/>
        </p:nvSpPr>
        <p:spPr>
          <a:xfrm>
            <a:off x="6001516" y="4474770"/>
            <a:ext cx="820464" cy="254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NN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24FA57A-BEC1-4D5A-864B-363DD222A450}"/>
              </a:ext>
            </a:extLst>
          </p:cNvPr>
          <p:cNvSpPr/>
          <p:nvPr/>
        </p:nvSpPr>
        <p:spPr>
          <a:xfrm>
            <a:off x="6099313" y="4914808"/>
            <a:ext cx="604358" cy="150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concat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0868BE4-0D6C-4AFE-8441-36948BCE2A87}"/>
              </a:ext>
            </a:extLst>
          </p:cNvPr>
          <p:cNvCxnSpPr>
            <a:cxnSpLocks/>
          </p:cNvCxnSpPr>
          <p:nvPr/>
        </p:nvCxnSpPr>
        <p:spPr>
          <a:xfrm flipV="1">
            <a:off x="6403865" y="4728232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1D2F96D6-DE71-43B5-A87A-DC9E560248C0}"/>
              </a:ext>
            </a:extLst>
          </p:cNvPr>
          <p:cNvCxnSpPr>
            <a:cxnSpLocks/>
          </p:cNvCxnSpPr>
          <p:nvPr/>
        </p:nvCxnSpPr>
        <p:spPr>
          <a:xfrm flipV="1">
            <a:off x="6328012" y="5065620"/>
            <a:ext cx="0" cy="282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B25658B-60AB-46E2-BC1B-F00F0DC8A216}"/>
              </a:ext>
            </a:extLst>
          </p:cNvPr>
          <p:cNvSpPr txBox="1"/>
          <p:nvPr/>
        </p:nvSpPr>
        <p:spPr>
          <a:xfrm>
            <a:off x="6177038" y="6458776"/>
            <a:ext cx="51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‘t’</a:t>
            </a:r>
            <a:endParaRPr lang="ko-KR" altLang="en-US" sz="1400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BBB116C7-CC45-4EF2-84F1-DC4B4364A5D7}"/>
              </a:ext>
            </a:extLst>
          </p:cNvPr>
          <p:cNvCxnSpPr>
            <a:cxnSpLocks/>
          </p:cNvCxnSpPr>
          <p:nvPr/>
        </p:nvCxnSpPr>
        <p:spPr>
          <a:xfrm flipV="1">
            <a:off x="6427513" y="6332492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22F5870A-8E4E-44A5-97B5-F2A4BCB88D27}"/>
              </a:ext>
            </a:extLst>
          </p:cNvPr>
          <p:cNvCxnSpPr>
            <a:cxnSpLocks/>
          </p:cNvCxnSpPr>
          <p:nvPr/>
        </p:nvCxnSpPr>
        <p:spPr>
          <a:xfrm flipV="1">
            <a:off x="6393359" y="4301364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330EB79-58AD-4E00-BF14-E9B787A9C887}"/>
              </a:ext>
            </a:extLst>
          </p:cNvPr>
          <p:cNvSpPr/>
          <p:nvPr/>
        </p:nvSpPr>
        <p:spPr>
          <a:xfrm>
            <a:off x="7176578" y="6074982"/>
            <a:ext cx="820464" cy="257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LSTM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BFB6E33-67B4-4AC4-AAEE-324EB0C5B969}"/>
              </a:ext>
            </a:extLst>
          </p:cNvPr>
          <p:cNvSpPr/>
          <p:nvPr/>
        </p:nvSpPr>
        <p:spPr>
          <a:xfrm>
            <a:off x="7176578" y="5825350"/>
            <a:ext cx="820464" cy="254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LSTM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CEEC70D5-787C-473C-A178-14C8F93D0121}"/>
              </a:ext>
            </a:extLst>
          </p:cNvPr>
          <p:cNvCxnSpPr>
            <a:cxnSpLocks/>
          </p:cNvCxnSpPr>
          <p:nvPr/>
        </p:nvCxnSpPr>
        <p:spPr>
          <a:xfrm flipV="1">
            <a:off x="7510940" y="5651944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59EB2D67-54E3-4C71-B45C-76DA4EEAA84F}"/>
              </a:ext>
            </a:extLst>
          </p:cNvPr>
          <p:cNvCxnSpPr>
            <a:cxnSpLocks/>
          </p:cNvCxnSpPr>
          <p:nvPr/>
        </p:nvCxnSpPr>
        <p:spPr>
          <a:xfrm flipV="1">
            <a:off x="7642317" y="5651944"/>
            <a:ext cx="0" cy="42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B0CA4EB-F32A-4ABD-AFA7-51F6730AC47E}"/>
              </a:ext>
            </a:extLst>
          </p:cNvPr>
          <p:cNvSpPr/>
          <p:nvPr/>
        </p:nvSpPr>
        <p:spPr>
          <a:xfrm>
            <a:off x="7277083" y="5494290"/>
            <a:ext cx="604358" cy="150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concat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13624994-340B-4618-9580-C1FC3282DC57}"/>
              </a:ext>
            </a:extLst>
          </p:cNvPr>
          <p:cNvCxnSpPr>
            <a:cxnSpLocks/>
          </p:cNvCxnSpPr>
          <p:nvPr/>
        </p:nvCxnSpPr>
        <p:spPr>
          <a:xfrm flipV="1">
            <a:off x="7649112" y="5065620"/>
            <a:ext cx="0" cy="428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7293533-D33C-419B-AC71-D5DD87B39F8C}"/>
              </a:ext>
            </a:extLst>
          </p:cNvPr>
          <p:cNvSpPr/>
          <p:nvPr/>
        </p:nvSpPr>
        <p:spPr>
          <a:xfrm>
            <a:off x="7184461" y="4474770"/>
            <a:ext cx="820464" cy="254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NN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959F17C-7A43-4E56-8FD3-B5EEA6DE2F46}"/>
              </a:ext>
            </a:extLst>
          </p:cNvPr>
          <p:cNvSpPr/>
          <p:nvPr/>
        </p:nvSpPr>
        <p:spPr>
          <a:xfrm>
            <a:off x="7282258" y="4914808"/>
            <a:ext cx="604358" cy="150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concat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1137C7D1-C39A-4A3B-AAEA-9AD58115054C}"/>
              </a:ext>
            </a:extLst>
          </p:cNvPr>
          <p:cNvCxnSpPr>
            <a:cxnSpLocks/>
          </p:cNvCxnSpPr>
          <p:nvPr/>
        </p:nvCxnSpPr>
        <p:spPr>
          <a:xfrm flipV="1">
            <a:off x="7586810" y="4728232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23DDFFF2-E768-41EB-A98D-33DB6506699A}"/>
              </a:ext>
            </a:extLst>
          </p:cNvPr>
          <p:cNvCxnSpPr>
            <a:cxnSpLocks/>
          </p:cNvCxnSpPr>
          <p:nvPr/>
        </p:nvCxnSpPr>
        <p:spPr>
          <a:xfrm flipV="1">
            <a:off x="7510957" y="5065620"/>
            <a:ext cx="0" cy="282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3FF97A9-A46F-44BB-A8F6-8DCA7BAC8594}"/>
              </a:ext>
            </a:extLst>
          </p:cNvPr>
          <p:cNvSpPr txBox="1"/>
          <p:nvPr/>
        </p:nvSpPr>
        <p:spPr>
          <a:xfrm>
            <a:off x="7359983" y="6458776"/>
            <a:ext cx="51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‘t’</a:t>
            </a:r>
            <a:endParaRPr lang="ko-KR" altLang="en-US" sz="140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C715CE0B-27E9-4D1F-BDD6-7B7D536F5AE2}"/>
              </a:ext>
            </a:extLst>
          </p:cNvPr>
          <p:cNvCxnSpPr>
            <a:cxnSpLocks/>
          </p:cNvCxnSpPr>
          <p:nvPr/>
        </p:nvCxnSpPr>
        <p:spPr>
          <a:xfrm flipV="1">
            <a:off x="7610458" y="6332492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7C6B8BDA-3F93-4E89-B5A9-E4B450B78F31}"/>
              </a:ext>
            </a:extLst>
          </p:cNvPr>
          <p:cNvCxnSpPr>
            <a:cxnSpLocks/>
          </p:cNvCxnSpPr>
          <p:nvPr/>
        </p:nvCxnSpPr>
        <p:spPr>
          <a:xfrm flipV="1">
            <a:off x="7576304" y="4301364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CE106EB-A292-4886-BBE8-E6CFE142E5BB}"/>
              </a:ext>
            </a:extLst>
          </p:cNvPr>
          <p:cNvSpPr/>
          <p:nvPr/>
        </p:nvSpPr>
        <p:spPr>
          <a:xfrm>
            <a:off x="9047761" y="6074982"/>
            <a:ext cx="820464" cy="257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LSTM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F7523F7-BC8E-4B34-B041-4B714D235CCF}"/>
              </a:ext>
            </a:extLst>
          </p:cNvPr>
          <p:cNvSpPr/>
          <p:nvPr/>
        </p:nvSpPr>
        <p:spPr>
          <a:xfrm>
            <a:off x="9047761" y="5825350"/>
            <a:ext cx="820464" cy="254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LSTM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C1522B2E-4FC3-47CA-A1E1-88C8C5DD852B}"/>
              </a:ext>
            </a:extLst>
          </p:cNvPr>
          <p:cNvCxnSpPr>
            <a:cxnSpLocks/>
          </p:cNvCxnSpPr>
          <p:nvPr/>
        </p:nvCxnSpPr>
        <p:spPr>
          <a:xfrm flipV="1">
            <a:off x="9382123" y="5651944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10D9A248-5C1D-41E6-845E-C748DC81C075}"/>
              </a:ext>
            </a:extLst>
          </p:cNvPr>
          <p:cNvCxnSpPr>
            <a:cxnSpLocks/>
          </p:cNvCxnSpPr>
          <p:nvPr/>
        </p:nvCxnSpPr>
        <p:spPr>
          <a:xfrm flipV="1">
            <a:off x="9513500" y="5651944"/>
            <a:ext cx="0" cy="42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F5C875D-BD75-4E2E-997B-F5CB8A47251E}"/>
              </a:ext>
            </a:extLst>
          </p:cNvPr>
          <p:cNvSpPr/>
          <p:nvPr/>
        </p:nvSpPr>
        <p:spPr>
          <a:xfrm>
            <a:off x="9148266" y="5494290"/>
            <a:ext cx="604358" cy="150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concat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037773BF-A0CA-4F47-AB03-501D4534C5F3}"/>
              </a:ext>
            </a:extLst>
          </p:cNvPr>
          <p:cNvCxnSpPr>
            <a:cxnSpLocks/>
          </p:cNvCxnSpPr>
          <p:nvPr/>
        </p:nvCxnSpPr>
        <p:spPr>
          <a:xfrm flipV="1">
            <a:off x="9520295" y="5065620"/>
            <a:ext cx="0" cy="428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6E7D913-8D4A-446B-AE21-B85E91EFA56F}"/>
              </a:ext>
            </a:extLst>
          </p:cNvPr>
          <p:cNvSpPr/>
          <p:nvPr/>
        </p:nvSpPr>
        <p:spPr>
          <a:xfrm>
            <a:off x="9055644" y="4474770"/>
            <a:ext cx="820464" cy="254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NN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30BA5567-07C6-43D0-89CC-9001288ECDD4}"/>
              </a:ext>
            </a:extLst>
          </p:cNvPr>
          <p:cNvSpPr/>
          <p:nvPr/>
        </p:nvSpPr>
        <p:spPr>
          <a:xfrm>
            <a:off x="9153441" y="4914808"/>
            <a:ext cx="604358" cy="150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concat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42134D22-1358-4B66-9D59-40A1528BC7B0}"/>
              </a:ext>
            </a:extLst>
          </p:cNvPr>
          <p:cNvCxnSpPr>
            <a:cxnSpLocks/>
          </p:cNvCxnSpPr>
          <p:nvPr/>
        </p:nvCxnSpPr>
        <p:spPr>
          <a:xfrm flipV="1">
            <a:off x="9457993" y="4728232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152CEE0A-BD53-46B9-ABB3-25F89EB705C2}"/>
              </a:ext>
            </a:extLst>
          </p:cNvPr>
          <p:cNvCxnSpPr>
            <a:cxnSpLocks/>
          </p:cNvCxnSpPr>
          <p:nvPr/>
        </p:nvCxnSpPr>
        <p:spPr>
          <a:xfrm flipV="1">
            <a:off x="9382140" y="5065620"/>
            <a:ext cx="0" cy="282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B4366401-10E7-47EF-8E0C-26C4151CD5FE}"/>
              </a:ext>
            </a:extLst>
          </p:cNvPr>
          <p:cNvSpPr txBox="1"/>
          <p:nvPr/>
        </p:nvSpPr>
        <p:spPr>
          <a:xfrm>
            <a:off x="9231166" y="6458776"/>
            <a:ext cx="51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‘o’</a:t>
            </a:r>
            <a:endParaRPr lang="ko-KR" altLang="en-US" sz="140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2EBB733-07E8-4BE4-98DC-C78BA271BF2A}"/>
              </a:ext>
            </a:extLst>
          </p:cNvPr>
          <p:cNvCxnSpPr>
            <a:cxnSpLocks/>
          </p:cNvCxnSpPr>
          <p:nvPr/>
        </p:nvCxnSpPr>
        <p:spPr>
          <a:xfrm flipV="1">
            <a:off x="9481641" y="6332492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B9EA4C0C-CB8B-4F6A-A85F-69174052C760}"/>
              </a:ext>
            </a:extLst>
          </p:cNvPr>
          <p:cNvCxnSpPr>
            <a:cxnSpLocks/>
          </p:cNvCxnSpPr>
          <p:nvPr/>
        </p:nvCxnSpPr>
        <p:spPr>
          <a:xfrm flipV="1">
            <a:off x="9447487" y="4301364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ACF68889-BA26-461C-A60D-6D066C89C0A3}"/>
              </a:ext>
            </a:extLst>
          </p:cNvPr>
          <p:cNvSpPr/>
          <p:nvPr/>
        </p:nvSpPr>
        <p:spPr>
          <a:xfrm>
            <a:off x="10244960" y="6073555"/>
            <a:ext cx="820464" cy="257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LSTM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B4BA137-E819-4F3D-9697-6B9730F243BF}"/>
              </a:ext>
            </a:extLst>
          </p:cNvPr>
          <p:cNvSpPr/>
          <p:nvPr/>
        </p:nvSpPr>
        <p:spPr>
          <a:xfrm>
            <a:off x="10244960" y="5823923"/>
            <a:ext cx="820464" cy="254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LSTM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6034712-C234-4BBC-9EA6-22C88D3667EA}"/>
              </a:ext>
            </a:extLst>
          </p:cNvPr>
          <p:cNvCxnSpPr>
            <a:cxnSpLocks/>
          </p:cNvCxnSpPr>
          <p:nvPr/>
        </p:nvCxnSpPr>
        <p:spPr>
          <a:xfrm flipV="1">
            <a:off x="10579322" y="5650517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5082DC47-3FC9-49AA-8E93-1ED3D6CA7CB2}"/>
              </a:ext>
            </a:extLst>
          </p:cNvPr>
          <p:cNvCxnSpPr>
            <a:cxnSpLocks/>
          </p:cNvCxnSpPr>
          <p:nvPr/>
        </p:nvCxnSpPr>
        <p:spPr>
          <a:xfrm flipV="1">
            <a:off x="10710699" y="5650517"/>
            <a:ext cx="0" cy="42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E1F2739-345E-48F6-99F7-101A7F8CA34B}"/>
              </a:ext>
            </a:extLst>
          </p:cNvPr>
          <p:cNvSpPr/>
          <p:nvPr/>
        </p:nvSpPr>
        <p:spPr>
          <a:xfrm>
            <a:off x="10345465" y="5492863"/>
            <a:ext cx="604358" cy="150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concat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6DF45E95-F67F-42E5-882F-52B91015D779}"/>
              </a:ext>
            </a:extLst>
          </p:cNvPr>
          <p:cNvCxnSpPr>
            <a:cxnSpLocks/>
          </p:cNvCxnSpPr>
          <p:nvPr/>
        </p:nvCxnSpPr>
        <p:spPr>
          <a:xfrm flipV="1">
            <a:off x="10717494" y="5064193"/>
            <a:ext cx="0" cy="428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28ADC372-7B6C-453E-9E98-A7F3555F0C11}"/>
              </a:ext>
            </a:extLst>
          </p:cNvPr>
          <p:cNvSpPr/>
          <p:nvPr/>
        </p:nvSpPr>
        <p:spPr>
          <a:xfrm>
            <a:off x="10252843" y="4473343"/>
            <a:ext cx="820464" cy="254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NN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7D1413FC-26CE-4603-AA01-A3CB8F4D1979}"/>
              </a:ext>
            </a:extLst>
          </p:cNvPr>
          <p:cNvSpPr/>
          <p:nvPr/>
        </p:nvSpPr>
        <p:spPr>
          <a:xfrm>
            <a:off x="10350640" y="4913381"/>
            <a:ext cx="604358" cy="150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concat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328986D-28A3-4FAF-96B3-4740D56C9FD3}"/>
              </a:ext>
            </a:extLst>
          </p:cNvPr>
          <p:cNvCxnSpPr>
            <a:cxnSpLocks/>
          </p:cNvCxnSpPr>
          <p:nvPr/>
        </p:nvCxnSpPr>
        <p:spPr>
          <a:xfrm flipV="1">
            <a:off x="10655192" y="4726805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F371AC11-25CB-4D00-9E0E-4EF028A1A096}"/>
              </a:ext>
            </a:extLst>
          </p:cNvPr>
          <p:cNvCxnSpPr>
            <a:cxnSpLocks/>
          </p:cNvCxnSpPr>
          <p:nvPr/>
        </p:nvCxnSpPr>
        <p:spPr>
          <a:xfrm flipV="1">
            <a:off x="10579339" y="5064193"/>
            <a:ext cx="0" cy="282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99506C96-BB17-4983-AEF5-F4F6F23D5CEC}"/>
              </a:ext>
            </a:extLst>
          </p:cNvPr>
          <p:cNvSpPr txBox="1"/>
          <p:nvPr/>
        </p:nvSpPr>
        <p:spPr>
          <a:xfrm>
            <a:off x="10428365" y="6457349"/>
            <a:ext cx="51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‘n’</a:t>
            </a:r>
            <a:endParaRPr lang="ko-KR" altLang="en-US" sz="140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A51CA09A-6CEE-4228-ABC4-4B04DDFB1D43}"/>
              </a:ext>
            </a:extLst>
          </p:cNvPr>
          <p:cNvCxnSpPr>
            <a:cxnSpLocks/>
          </p:cNvCxnSpPr>
          <p:nvPr/>
        </p:nvCxnSpPr>
        <p:spPr>
          <a:xfrm flipV="1">
            <a:off x="10678840" y="6331065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90E1C40-8714-437E-83B9-9F24B322ECDB}"/>
              </a:ext>
            </a:extLst>
          </p:cNvPr>
          <p:cNvCxnSpPr>
            <a:cxnSpLocks/>
          </p:cNvCxnSpPr>
          <p:nvPr/>
        </p:nvCxnSpPr>
        <p:spPr>
          <a:xfrm flipV="1">
            <a:off x="10644686" y="4299937"/>
            <a:ext cx="0" cy="1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7DAC5B5-ADB7-4E86-9528-27859D89F21C}"/>
              </a:ext>
            </a:extLst>
          </p:cNvPr>
          <p:cNvSpPr txBox="1"/>
          <p:nvPr/>
        </p:nvSpPr>
        <p:spPr>
          <a:xfrm>
            <a:off x="8208688" y="5078491"/>
            <a:ext cx="59908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…</a:t>
            </a:r>
            <a:endParaRPr lang="ko-KR" altLang="en-US"/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EDAE3937-E82E-4F6A-BCBF-C73BCFEC84A0}"/>
              </a:ext>
            </a:extLst>
          </p:cNvPr>
          <p:cNvCxnSpPr>
            <a:cxnSpLocks/>
            <a:endCxn id="231" idx="1"/>
          </p:cNvCxnSpPr>
          <p:nvPr/>
        </p:nvCxnSpPr>
        <p:spPr>
          <a:xfrm flipV="1">
            <a:off x="5267989" y="3810396"/>
            <a:ext cx="1963926" cy="306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D3B7BCD-561D-46CD-8908-2B26CCE0A9AA}"/>
              </a:ext>
            </a:extLst>
          </p:cNvPr>
          <p:cNvSpPr/>
          <p:nvPr/>
        </p:nvSpPr>
        <p:spPr>
          <a:xfrm>
            <a:off x="7231915" y="3713207"/>
            <a:ext cx="1511509" cy="194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Weighted sum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E5BE5A49-145A-414E-B0D3-A578C2D5498E}"/>
              </a:ext>
            </a:extLst>
          </p:cNvPr>
          <p:cNvCxnSpPr>
            <a:cxnSpLocks/>
            <a:endCxn id="231" idx="1"/>
          </p:cNvCxnSpPr>
          <p:nvPr/>
        </p:nvCxnSpPr>
        <p:spPr>
          <a:xfrm flipV="1">
            <a:off x="5322408" y="3810396"/>
            <a:ext cx="1909507" cy="144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C9901DD4-2964-4614-974D-5496BECE4FB9}"/>
              </a:ext>
            </a:extLst>
          </p:cNvPr>
          <p:cNvCxnSpPr>
            <a:cxnSpLocks/>
          </p:cNvCxnSpPr>
          <p:nvPr/>
        </p:nvCxnSpPr>
        <p:spPr>
          <a:xfrm flipV="1">
            <a:off x="6427513" y="3901278"/>
            <a:ext cx="984982" cy="198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B175E521-FE00-4D07-B1AC-E5C0EB64FA8F}"/>
              </a:ext>
            </a:extLst>
          </p:cNvPr>
          <p:cNvCxnSpPr>
            <a:cxnSpLocks/>
          </p:cNvCxnSpPr>
          <p:nvPr/>
        </p:nvCxnSpPr>
        <p:spPr>
          <a:xfrm flipV="1">
            <a:off x="6466167" y="3901278"/>
            <a:ext cx="945081" cy="1337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0A5D26E8-B4CE-458C-AB4B-3DF1D7B5F6B6}"/>
              </a:ext>
            </a:extLst>
          </p:cNvPr>
          <p:cNvCxnSpPr>
            <a:cxnSpLocks/>
          </p:cNvCxnSpPr>
          <p:nvPr/>
        </p:nvCxnSpPr>
        <p:spPr>
          <a:xfrm flipV="1">
            <a:off x="7566335" y="3908120"/>
            <a:ext cx="257190" cy="203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01942140-7428-4218-BA87-75BA9418FC72}"/>
              </a:ext>
            </a:extLst>
          </p:cNvPr>
          <p:cNvCxnSpPr>
            <a:cxnSpLocks/>
          </p:cNvCxnSpPr>
          <p:nvPr/>
        </p:nvCxnSpPr>
        <p:spPr>
          <a:xfrm flipV="1">
            <a:off x="7654686" y="3892181"/>
            <a:ext cx="152583" cy="1358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8F17985-8FC7-4ADD-AC64-BC828D1AEDBB}"/>
              </a:ext>
            </a:extLst>
          </p:cNvPr>
          <p:cNvCxnSpPr>
            <a:cxnSpLocks/>
          </p:cNvCxnSpPr>
          <p:nvPr/>
        </p:nvCxnSpPr>
        <p:spPr>
          <a:xfrm flipH="1" flipV="1">
            <a:off x="8427311" y="3908121"/>
            <a:ext cx="1020176" cy="191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017DF6D4-4A1E-452F-9C85-454B12772F3D}"/>
              </a:ext>
            </a:extLst>
          </p:cNvPr>
          <p:cNvCxnSpPr>
            <a:cxnSpLocks/>
          </p:cNvCxnSpPr>
          <p:nvPr/>
        </p:nvCxnSpPr>
        <p:spPr>
          <a:xfrm flipH="1" flipV="1">
            <a:off x="8424123" y="3900240"/>
            <a:ext cx="1096172" cy="133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3591543D-636E-4181-96A2-4237E40DD85B}"/>
              </a:ext>
            </a:extLst>
          </p:cNvPr>
          <p:cNvCxnSpPr>
            <a:cxnSpLocks/>
            <a:endCxn id="231" idx="3"/>
          </p:cNvCxnSpPr>
          <p:nvPr/>
        </p:nvCxnSpPr>
        <p:spPr>
          <a:xfrm flipH="1" flipV="1">
            <a:off x="8743424" y="3810396"/>
            <a:ext cx="1901262" cy="304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9E2EA94E-ECB7-41A1-ADF7-D7F954553F1D}"/>
              </a:ext>
            </a:extLst>
          </p:cNvPr>
          <p:cNvCxnSpPr>
            <a:cxnSpLocks/>
            <a:endCxn id="231" idx="3"/>
          </p:cNvCxnSpPr>
          <p:nvPr/>
        </p:nvCxnSpPr>
        <p:spPr>
          <a:xfrm flipH="1" flipV="1">
            <a:off x="8743424" y="3810396"/>
            <a:ext cx="1974070" cy="1417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AB9292A3-B4B6-4F99-9A55-5E0FB7FFD76B}"/>
              </a:ext>
            </a:extLst>
          </p:cNvPr>
          <p:cNvCxnSpPr>
            <a:cxnSpLocks/>
            <a:stCxn id="231" idx="0"/>
            <a:endCxn id="256" idx="2"/>
          </p:cNvCxnSpPr>
          <p:nvPr/>
        </p:nvCxnSpPr>
        <p:spPr>
          <a:xfrm flipH="1" flipV="1">
            <a:off x="7985488" y="3594048"/>
            <a:ext cx="2182" cy="11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화살표: 오른쪽 284">
            <a:extLst>
              <a:ext uri="{FF2B5EF4-FFF2-40B4-BE49-F238E27FC236}">
                <a16:creationId xmlns:a16="http://schemas.microsoft.com/office/drawing/2014/main" id="{E19EF58D-2CD7-461E-AF20-374E73441ABF}"/>
              </a:ext>
            </a:extLst>
          </p:cNvPr>
          <p:cNvSpPr/>
          <p:nvPr/>
        </p:nvSpPr>
        <p:spPr>
          <a:xfrm rot="2873245">
            <a:off x="3660185" y="2642453"/>
            <a:ext cx="284317" cy="4012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5DC82B8F-CDD6-4506-AEC4-FBCCC5DB2002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8609794" y="3046715"/>
            <a:ext cx="3018852" cy="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68D9416-E9D1-4B5E-96DB-BDEA69D5ADD6}"/>
              </a:ext>
            </a:extLst>
          </p:cNvPr>
          <p:cNvSpPr/>
          <p:nvPr/>
        </p:nvSpPr>
        <p:spPr>
          <a:xfrm>
            <a:off x="2571563" y="1240883"/>
            <a:ext cx="649510" cy="150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concat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3D05C888-614D-4F79-A842-817AC66B2C5A}"/>
              </a:ext>
            </a:extLst>
          </p:cNvPr>
          <p:cNvCxnSpPr>
            <a:cxnSpLocks/>
            <a:stCxn id="232" idx="0"/>
            <a:endCxn id="26" idx="2"/>
          </p:cNvCxnSpPr>
          <p:nvPr/>
        </p:nvCxnSpPr>
        <p:spPr>
          <a:xfrm flipV="1">
            <a:off x="2896318" y="1052904"/>
            <a:ext cx="1918" cy="187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FC9098A1-F32D-46FD-92C4-9108551FE6D4}"/>
              </a:ext>
            </a:extLst>
          </p:cNvPr>
          <p:cNvCxnSpPr>
            <a:cxnSpLocks/>
          </p:cNvCxnSpPr>
          <p:nvPr/>
        </p:nvCxnSpPr>
        <p:spPr>
          <a:xfrm>
            <a:off x="1158259" y="138098"/>
            <a:ext cx="8516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C9486A51-8B5E-47B7-A530-166701BB7084}"/>
              </a:ext>
            </a:extLst>
          </p:cNvPr>
          <p:cNvCxnSpPr>
            <a:cxnSpLocks/>
          </p:cNvCxnSpPr>
          <p:nvPr/>
        </p:nvCxnSpPr>
        <p:spPr>
          <a:xfrm>
            <a:off x="2009862" y="138098"/>
            <a:ext cx="0" cy="117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803318E-964C-40B5-92F9-6697F771375E}"/>
              </a:ext>
            </a:extLst>
          </p:cNvPr>
          <p:cNvCxnSpPr>
            <a:cxnSpLocks/>
            <a:endCxn id="232" idx="1"/>
          </p:cNvCxnSpPr>
          <p:nvPr/>
        </p:nvCxnSpPr>
        <p:spPr>
          <a:xfrm>
            <a:off x="2009862" y="1316160"/>
            <a:ext cx="561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DC7A0A25-9F9D-494F-8A79-24A574EFFB71}"/>
              </a:ext>
            </a:extLst>
          </p:cNvPr>
          <p:cNvSpPr/>
          <p:nvPr/>
        </p:nvSpPr>
        <p:spPr>
          <a:xfrm>
            <a:off x="7660733" y="3443494"/>
            <a:ext cx="649510" cy="150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concat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E972B031-EBEC-41B0-8B9E-FD9BB1175583}"/>
              </a:ext>
            </a:extLst>
          </p:cNvPr>
          <p:cNvCxnSpPr>
            <a:cxnSpLocks/>
            <a:stCxn id="256" idx="0"/>
            <a:endCxn id="63" idx="2"/>
          </p:cNvCxnSpPr>
          <p:nvPr/>
        </p:nvCxnSpPr>
        <p:spPr>
          <a:xfrm flipH="1" flipV="1">
            <a:off x="7984429" y="3306470"/>
            <a:ext cx="1059" cy="137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71A2D139-5AC0-471C-9806-427DE9B5C73D}"/>
              </a:ext>
            </a:extLst>
          </p:cNvPr>
          <p:cNvCxnSpPr>
            <a:cxnSpLocks/>
            <a:endCxn id="256" idx="1"/>
          </p:cNvCxnSpPr>
          <p:nvPr/>
        </p:nvCxnSpPr>
        <p:spPr>
          <a:xfrm>
            <a:off x="3802343" y="3515003"/>
            <a:ext cx="3858390" cy="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A53D0E98-8B71-4CFA-A8A1-2FFF06CC5F36}"/>
              </a:ext>
            </a:extLst>
          </p:cNvPr>
          <p:cNvCxnSpPr>
            <a:cxnSpLocks/>
            <a:stCxn id="7" idx="0"/>
            <a:endCxn id="286" idx="2"/>
          </p:cNvCxnSpPr>
          <p:nvPr/>
        </p:nvCxnSpPr>
        <p:spPr>
          <a:xfrm flipV="1">
            <a:off x="1022139" y="1379183"/>
            <a:ext cx="280" cy="159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6352515B-6403-4EFF-83D7-B4C349832958}"/>
              </a:ext>
            </a:extLst>
          </p:cNvPr>
          <p:cNvSpPr/>
          <p:nvPr/>
        </p:nvSpPr>
        <p:spPr>
          <a:xfrm>
            <a:off x="697664" y="1228629"/>
            <a:ext cx="649510" cy="150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concat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B77E7FBC-016E-4B09-BEAE-297CFC2EE105}"/>
              </a:ext>
            </a:extLst>
          </p:cNvPr>
          <p:cNvCxnSpPr>
            <a:cxnSpLocks/>
            <a:stCxn id="286" idx="0"/>
            <a:endCxn id="6" idx="2"/>
          </p:cNvCxnSpPr>
          <p:nvPr/>
        </p:nvCxnSpPr>
        <p:spPr>
          <a:xfrm flipH="1" flipV="1">
            <a:off x="1022140" y="1052904"/>
            <a:ext cx="279" cy="175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0801343F-32FE-440C-A7E9-0FDB28053096}"/>
              </a:ext>
            </a:extLst>
          </p:cNvPr>
          <p:cNvCxnSpPr>
            <a:cxnSpLocks/>
            <a:stCxn id="107" idx="0"/>
            <a:endCxn id="290" idx="2"/>
          </p:cNvCxnSpPr>
          <p:nvPr/>
        </p:nvCxnSpPr>
        <p:spPr>
          <a:xfrm flipV="1">
            <a:off x="4763832" y="1386729"/>
            <a:ext cx="1201" cy="15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774B8B7-4B38-42CD-BD31-EEB434E1E189}"/>
              </a:ext>
            </a:extLst>
          </p:cNvPr>
          <p:cNvSpPr/>
          <p:nvPr/>
        </p:nvSpPr>
        <p:spPr>
          <a:xfrm>
            <a:off x="4440278" y="1236175"/>
            <a:ext cx="649510" cy="150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concat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AD2B3BB3-D25C-4FE9-A210-EA98F2E15DE5}"/>
              </a:ext>
            </a:extLst>
          </p:cNvPr>
          <p:cNvCxnSpPr>
            <a:cxnSpLocks/>
          </p:cNvCxnSpPr>
          <p:nvPr/>
        </p:nvCxnSpPr>
        <p:spPr>
          <a:xfrm>
            <a:off x="3097932" y="133390"/>
            <a:ext cx="780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678B9488-054B-4F60-A1A5-BF9E0AB80C47}"/>
              </a:ext>
            </a:extLst>
          </p:cNvPr>
          <p:cNvCxnSpPr>
            <a:cxnSpLocks/>
          </p:cNvCxnSpPr>
          <p:nvPr/>
        </p:nvCxnSpPr>
        <p:spPr>
          <a:xfrm>
            <a:off x="3878577" y="133390"/>
            <a:ext cx="0" cy="117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BFFF16E9-5DD1-4335-B532-70C9F5A8765D}"/>
              </a:ext>
            </a:extLst>
          </p:cNvPr>
          <p:cNvCxnSpPr>
            <a:cxnSpLocks/>
            <a:endCxn id="290" idx="1"/>
          </p:cNvCxnSpPr>
          <p:nvPr/>
        </p:nvCxnSpPr>
        <p:spPr>
          <a:xfrm>
            <a:off x="3878577" y="1311452"/>
            <a:ext cx="561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BF6D2E95-7F5B-4A7B-987F-BBA3B85453E5}"/>
              </a:ext>
            </a:extLst>
          </p:cNvPr>
          <p:cNvCxnSpPr>
            <a:cxnSpLocks/>
            <a:stCxn id="290" idx="0"/>
            <a:endCxn id="106" idx="2"/>
          </p:cNvCxnSpPr>
          <p:nvPr/>
        </p:nvCxnSpPr>
        <p:spPr>
          <a:xfrm flipH="1" flipV="1">
            <a:off x="4763833" y="1047368"/>
            <a:ext cx="1200" cy="1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34FCEE65-58A6-4DA9-B943-414F9B29CFEF}"/>
              </a:ext>
            </a:extLst>
          </p:cNvPr>
          <p:cNvCxnSpPr>
            <a:cxnSpLocks/>
            <a:stCxn id="82" idx="0"/>
            <a:endCxn id="296" idx="2"/>
          </p:cNvCxnSpPr>
          <p:nvPr/>
        </p:nvCxnSpPr>
        <p:spPr>
          <a:xfrm flipH="1" flipV="1">
            <a:off x="7118102" y="1378342"/>
            <a:ext cx="46" cy="155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470196AE-EC19-4D67-A284-470397FCE436}"/>
              </a:ext>
            </a:extLst>
          </p:cNvPr>
          <p:cNvSpPr/>
          <p:nvPr/>
        </p:nvSpPr>
        <p:spPr>
          <a:xfrm>
            <a:off x="6793347" y="1227788"/>
            <a:ext cx="649510" cy="150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concat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CDCCBCF7-6FE5-4E3E-AD9C-01EF26C159EA}"/>
              </a:ext>
            </a:extLst>
          </p:cNvPr>
          <p:cNvCxnSpPr>
            <a:cxnSpLocks/>
          </p:cNvCxnSpPr>
          <p:nvPr/>
        </p:nvCxnSpPr>
        <p:spPr>
          <a:xfrm>
            <a:off x="5867418" y="125003"/>
            <a:ext cx="3642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E2E275D4-01B3-4387-9613-70EE1DEC1A1C}"/>
              </a:ext>
            </a:extLst>
          </p:cNvPr>
          <p:cNvCxnSpPr>
            <a:cxnSpLocks/>
          </p:cNvCxnSpPr>
          <p:nvPr/>
        </p:nvCxnSpPr>
        <p:spPr>
          <a:xfrm>
            <a:off x="6231646" y="125003"/>
            <a:ext cx="0" cy="117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BE47891D-2CFF-4384-AD19-D8C2A12FE8CC}"/>
              </a:ext>
            </a:extLst>
          </p:cNvPr>
          <p:cNvCxnSpPr>
            <a:cxnSpLocks/>
            <a:endCxn id="296" idx="1"/>
          </p:cNvCxnSpPr>
          <p:nvPr/>
        </p:nvCxnSpPr>
        <p:spPr>
          <a:xfrm>
            <a:off x="6231646" y="1303065"/>
            <a:ext cx="561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97366A26-4BD6-48C1-ACE7-2BA2D772D516}"/>
              </a:ext>
            </a:extLst>
          </p:cNvPr>
          <p:cNvCxnSpPr>
            <a:cxnSpLocks/>
            <a:stCxn id="296" idx="0"/>
            <a:endCxn id="81" idx="2"/>
          </p:cNvCxnSpPr>
          <p:nvPr/>
        </p:nvCxnSpPr>
        <p:spPr>
          <a:xfrm flipV="1">
            <a:off x="7118102" y="1042465"/>
            <a:ext cx="47" cy="185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43C37F2C-138A-48C4-9514-0D30B984714B}"/>
              </a:ext>
            </a:extLst>
          </p:cNvPr>
          <p:cNvCxnSpPr>
            <a:cxnSpLocks/>
            <a:stCxn id="45" idx="0"/>
            <a:endCxn id="306" idx="2"/>
          </p:cNvCxnSpPr>
          <p:nvPr/>
        </p:nvCxnSpPr>
        <p:spPr>
          <a:xfrm flipH="1" flipV="1">
            <a:off x="8991955" y="1361027"/>
            <a:ext cx="2290" cy="17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65D1DAAB-9BB6-498E-9FB5-8D067287A227}"/>
              </a:ext>
            </a:extLst>
          </p:cNvPr>
          <p:cNvSpPr/>
          <p:nvPr/>
        </p:nvSpPr>
        <p:spPr>
          <a:xfrm>
            <a:off x="8667200" y="1210473"/>
            <a:ext cx="649510" cy="150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concat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2CB8F866-65EC-4260-AB24-7918D1126A0E}"/>
              </a:ext>
            </a:extLst>
          </p:cNvPr>
          <p:cNvCxnSpPr>
            <a:cxnSpLocks/>
          </p:cNvCxnSpPr>
          <p:nvPr/>
        </p:nvCxnSpPr>
        <p:spPr>
          <a:xfrm>
            <a:off x="7324854" y="107688"/>
            <a:ext cx="7806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FEA8203C-7F38-4944-B534-783902DA0385}"/>
              </a:ext>
            </a:extLst>
          </p:cNvPr>
          <p:cNvCxnSpPr>
            <a:cxnSpLocks/>
          </p:cNvCxnSpPr>
          <p:nvPr/>
        </p:nvCxnSpPr>
        <p:spPr>
          <a:xfrm>
            <a:off x="8105499" y="107688"/>
            <a:ext cx="0" cy="117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50CD0FE2-A9AE-4A31-A8CA-08F2B8E5AE0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8105499" y="1285750"/>
            <a:ext cx="561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21DB2946-F473-44B1-90D6-6694A41503ED}"/>
              </a:ext>
            </a:extLst>
          </p:cNvPr>
          <p:cNvCxnSpPr>
            <a:cxnSpLocks/>
            <a:stCxn id="306" idx="0"/>
            <a:endCxn id="44" idx="2"/>
          </p:cNvCxnSpPr>
          <p:nvPr/>
        </p:nvCxnSpPr>
        <p:spPr>
          <a:xfrm flipV="1">
            <a:off x="8991955" y="1042465"/>
            <a:ext cx="2291" cy="16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4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87</Words>
  <Application>Microsoft Office PowerPoint</Application>
  <PresentationFormat>와이드스크린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김영수</dc:creator>
  <cp:lastModifiedBy>김영수</cp:lastModifiedBy>
  <cp:revision>14</cp:revision>
  <dcterms:created xsi:type="dcterms:W3CDTF">2019-06-04T12:11:07Z</dcterms:created>
  <dcterms:modified xsi:type="dcterms:W3CDTF">2019-06-06T16:34:16Z</dcterms:modified>
</cp:coreProperties>
</file>