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1262-B12E-9B41-AEAC-39286ADEE921}" type="datetimeFigureOut">
              <a:rPr lang="en-US" smtClean="0"/>
              <a:t>12/4/11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6716-F74A-FC43-9ACA-517C885FB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document is labeled as a </a:t>
            </a:r>
            <a:r>
              <a:rPr lang="en-US" dirty="0"/>
              <a:t>B</a:t>
            </a:r>
            <a:r>
              <a:rPr lang="en-US" dirty="0" smtClean="0"/>
              <a:t>oolean</a:t>
            </a:r>
          </a:p>
          <a:p>
            <a:pPr lvl="1"/>
            <a:r>
              <a:rPr lang="en-US" dirty="0" smtClean="0"/>
              <a:t>Art or Music</a:t>
            </a:r>
          </a:p>
          <a:p>
            <a:r>
              <a:rPr lang="en-US" dirty="0" smtClean="0"/>
              <a:t>Describe a function that maps from document to label</a:t>
            </a:r>
          </a:p>
          <a:p>
            <a:r>
              <a:rPr lang="en-US" dirty="0" smtClean="0"/>
              <a:t>Train this function on training data</a:t>
            </a:r>
          </a:p>
          <a:p>
            <a:r>
              <a:rPr lang="en-US" dirty="0" smtClean="0"/>
              <a:t>Assess the function on testing data</a:t>
            </a:r>
          </a:p>
          <a:p>
            <a:r>
              <a:rPr lang="en-US" dirty="0" smtClean="0"/>
              <a:t>Find some accuracy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9421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each document as a vector</a:t>
            </a:r>
          </a:p>
          <a:p>
            <a:r>
              <a:rPr lang="en-US" dirty="0" smtClean="0"/>
              <a:t>Bag of Words </a:t>
            </a:r>
          </a:p>
          <a:p>
            <a:pPr lvl="1"/>
            <a:r>
              <a:rPr lang="en-US" dirty="0" smtClean="0"/>
              <a:t>Each element corresponds to unique word</a:t>
            </a:r>
          </a:p>
          <a:p>
            <a:pPr lvl="1"/>
            <a:r>
              <a:rPr lang="en-US" dirty="0" smtClean="0"/>
              <a:t>Elements contain word occurrences</a:t>
            </a:r>
          </a:p>
          <a:p>
            <a:r>
              <a:rPr lang="en-US" dirty="0" smtClean="0"/>
              <a:t>Bag of </a:t>
            </a:r>
            <a:r>
              <a:rPr lang="en-US" smtClean="0"/>
              <a:t>Words starts </a:t>
            </a:r>
            <a:r>
              <a:rPr lang="en-US" dirty="0" smtClean="0"/>
              <a:t>very large</a:t>
            </a:r>
          </a:p>
        </p:txBody>
      </p:sp>
    </p:spTree>
    <p:extLst>
      <p:ext uri="{BB962C8B-B14F-4D97-AF65-F5344CB8AC3E}">
        <p14:creationId xmlns:p14="http://schemas.microsoft.com/office/powerpoint/2010/main" val="254823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word?</a:t>
            </a:r>
          </a:p>
          <a:p>
            <a:pPr lvl="1"/>
            <a:r>
              <a:rPr lang="en-US" dirty="0" smtClean="0"/>
              <a:t>Regular Expression [[alpha]+[</a:t>
            </a:r>
            <a:r>
              <a:rPr lang="en-US" dirty="0" err="1" smtClean="0"/>
              <a:t>num</a:t>
            </a:r>
            <a:r>
              <a:rPr lang="en-US" dirty="0" smtClean="0"/>
              <a:t>]*/’]</a:t>
            </a:r>
          </a:p>
          <a:p>
            <a:r>
              <a:rPr lang="en-US" dirty="0" smtClean="0"/>
              <a:t>Common words not useful</a:t>
            </a:r>
          </a:p>
          <a:p>
            <a:r>
              <a:rPr lang="en-US" dirty="0" smtClean="0"/>
              <a:t>Uncommon frequent words useful</a:t>
            </a:r>
          </a:p>
          <a:p>
            <a:r>
              <a:rPr lang="en-US" dirty="0" smtClean="0"/>
              <a:t>Start with large bag of words and make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102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Classification Problem </vt:lpstr>
      <vt:lpstr>Document Representation</vt:lpstr>
      <vt:lpstr>Scraping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Eliot Knudsen</dc:creator>
  <cp:lastModifiedBy>Eliot Knudsen</cp:lastModifiedBy>
  <cp:revision>3</cp:revision>
  <dcterms:created xsi:type="dcterms:W3CDTF">2011-12-04T19:09:18Z</dcterms:created>
  <dcterms:modified xsi:type="dcterms:W3CDTF">2011-12-04T19:30:01Z</dcterms:modified>
</cp:coreProperties>
</file>