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6" autoAdjust="0"/>
    <p:restoredTop sz="94660"/>
  </p:normalViewPr>
  <p:slideViewPr>
    <p:cSldViewPr snapToGrid="0">
      <p:cViewPr>
        <p:scale>
          <a:sx n="75" d="100"/>
          <a:sy n="75" d="100"/>
        </p:scale>
        <p:origin x="1938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30C24-0AD1-3CC6-F95C-F711E834B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C3D200-B7D8-6382-C6E0-26A8C1804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04014-5CC0-7987-0530-D6C2EBF58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4EB1F-9AC3-4EF5-B82C-77C766669D73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C93C6-DB61-7F14-9AB2-318399FD9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C0CE8-0D3B-DC43-1545-33FE34C35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1F0C-7215-40A9-90F8-D4E952A23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730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4509C-B83B-00B8-8599-23ABF92AD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B92492-75BC-078A-0E70-302E475C5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900A3-CDA4-BF77-857D-AFDA75B7A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4EB1F-9AC3-4EF5-B82C-77C766669D73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80C68-08C7-FE97-82B0-9B3911A72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4E3F3-0FC2-368D-B960-81E827439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1F0C-7215-40A9-90F8-D4E952A23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4436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11894C-10FB-FFDD-84E6-D2FB050245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88F6B6-F030-1F15-AEE9-EE99807A2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EE56C-4936-6DDB-2FD2-A4282FEF2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4EB1F-9AC3-4EF5-B82C-77C766669D73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4A23C-57EF-BA10-3D26-BA9EB7CBB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EDA3B-6907-11B0-5AD7-CD128AD7F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1F0C-7215-40A9-90F8-D4E952A23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447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2B254-16DF-BE90-E14F-54665CC57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FFDBB-CAB8-295B-E1F7-981130645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518BE-67C6-EC2C-ACA5-D9C281947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4EB1F-9AC3-4EF5-B82C-77C766669D73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5E0D4-1A3E-647E-6FFF-A36A47F9D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EEF7E-7F1F-2CDD-7258-D0A4667C6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1F0C-7215-40A9-90F8-D4E952A23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081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4FE60-4B2D-9720-6A70-8F5D44728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9E7DD-D130-8271-FCA9-C0C17761E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CBEA5-D75F-0E8A-CCD4-A76AFEAF9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4EB1F-9AC3-4EF5-B82C-77C766669D73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FF996-CDA7-9628-6E6D-F0EDB717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CFAE0-58E1-41F3-EF04-B3C8CA67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1F0C-7215-40A9-90F8-D4E952A23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633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945F5-651A-5A60-D059-03930FC46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9CA95-5C36-4F03-47C6-98D3F7E9D0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8CB49-D6F2-4713-03C1-D0CF6AF9A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4D58B-4823-F7A9-9DEA-B28D16091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4EB1F-9AC3-4EF5-B82C-77C766669D73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D15166-E026-195D-97A4-26556B8FA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81894-E4EE-F066-5668-9AABF468F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1F0C-7215-40A9-90F8-D4E952A23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616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75707-72A0-1DE9-4604-5A9124D79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2CC5C-A639-E716-42AF-CA96A9116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6CB623-E54D-46EB-1573-71D077AE7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C68066-A467-78F0-0A22-4CC1C90754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73899E-D448-C18B-FEBE-2CF346FEC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5103DA-0578-A912-8A70-AEDA201D7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4EB1F-9AC3-4EF5-B82C-77C766669D73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E4E2DF-D164-9772-1CC5-68F17FDA8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9E447E-D41C-A487-67E7-D38E00613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1F0C-7215-40A9-90F8-D4E952A23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295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41142-B723-F8B3-B2AC-922E08AB3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2857A0-162A-BD53-D358-369C3D6A4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4EB1F-9AC3-4EF5-B82C-77C766669D73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2A8CC4-62B1-BC2C-987C-DF38BFFB0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E7C6AB-F395-58CE-B76B-572C3BE23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1F0C-7215-40A9-90F8-D4E952A23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078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59C7DE-4ADE-4C26-6D4D-7B2642556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4EB1F-9AC3-4EF5-B82C-77C766669D73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A80B75-E010-8E6D-A69A-99364FFFD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354114-5626-8527-97E4-5FEB79CC2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1F0C-7215-40A9-90F8-D4E952A23EF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C945F1F-B800-481E-AE90-18AAF40C9F6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1679575"/>
            <a:ext cx="2743200" cy="3886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58A7E6EC-999F-32A1-8656-878CEECC315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24400" y="1679575"/>
            <a:ext cx="2743200" cy="38862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4AEEFCD9-EA4C-8988-5F37-09E0D0254A2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610600" y="1679575"/>
            <a:ext cx="2743200" cy="38862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02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0DFE8-0243-9245-C5E3-2BB7F021E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BBBC8-304B-7974-738F-948458710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97EC6B-5D41-888D-1D74-E696DCA19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345987-E566-9BA3-17E7-99FEEAA7D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4EB1F-9AC3-4EF5-B82C-77C766669D73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872D32-06A5-A1D9-34C6-51F36D342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12FDF-E199-CDB0-AB88-8F3DA64A7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1F0C-7215-40A9-90F8-D4E952A23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518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18882-F2AC-1174-62C2-042E870A3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007D3C-55F2-D41F-AACA-64B9F15A5B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1A1E8F-A4F9-89EE-E3A8-4B4F861A1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CDFCB-02A2-07E9-91C1-5568C0F87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4EB1F-9AC3-4EF5-B82C-77C766669D73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3D96CC-369E-69B9-8229-0A780F90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50B01-A77B-D799-DD31-44A7A72F7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1F0C-7215-40A9-90F8-D4E952A23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486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514DB9-51A5-EAEA-E263-A3980F275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74E41-DF93-C70F-83CC-B18707FEC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327A3-F33C-4E1B-A8E1-80F174321C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14EB1F-9AC3-4EF5-B82C-77C766669D73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EF976-4F24-EFAF-B73A-DC4CB2CB01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99E8F-FF25-6F96-F204-75282B246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4E1F0C-7215-40A9-90F8-D4E952A23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12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C343DBCD-514A-0A59-581C-718B65ED1371}"/>
              </a:ext>
            </a:extLst>
          </p:cNvPr>
          <p:cNvSpPr/>
          <p:nvPr/>
        </p:nvSpPr>
        <p:spPr>
          <a:xfrm>
            <a:off x="2489200" y="1400175"/>
            <a:ext cx="7886701" cy="9683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40425E2-9308-5CAE-360D-EB8FB26C00FF}"/>
              </a:ext>
            </a:extLst>
          </p:cNvPr>
          <p:cNvSpPr/>
          <p:nvPr/>
        </p:nvSpPr>
        <p:spPr>
          <a:xfrm>
            <a:off x="2489200" y="5176837"/>
            <a:ext cx="7886701" cy="9683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B0A48E-2056-0438-12E1-49E8C6E52C0A}"/>
              </a:ext>
            </a:extLst>
          </p:cNvPr>
          <p:cNvSpPr/>
          <p:nvPr/>
        </p:nvSpPr>
        <p:spPr>
          <a:xfrm>
            <a:off x="-304800" y="1319212"/>
            <a:ext cx="12661899" cy="9683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8768F70-C941-2033-7A5B-3386D9D387F5}"/>
              </a:ext>
            </a:extLst>
          </p:cNvPr>
          <p:cNvSpPr/>
          <p:nvPr/>
        </p:nvSpPr>
        <p:spPr>
          <a:xfrm>
            <a:off x="-304800" y="5095874"/>
            <a:ext cx="12661899" cy="9683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Placeholder 2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3084C74-D1A8-E0FD-3201-92683BFDF56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39" r="30739"/>
          <a:stretch>
            <a:fillRect/>
          </a:stretch>
        </p:blipFill>
        <p:spPr>
          <a:xfrm>
            <a:off x="4470400" y="1693861"/>
            <a:ext cx="2743200" cy="3886200"/>
          </a:xfrm>
        </p:spPr>
      </p:pic>
      <p:pic>
        <p:nvPicPr>
          <p:cNvPr id="29" name="Picture Placeholder 28" descr="A screenshot of a computer&#10;&#10;Description automatically generated">
            <a:extLst>
              <a:ext uri="{FF2B5EF4-FFF2-40B4-BE49-F238E27FC236}">
                <a16:creationId xmlns:a16="http://schemas.microsoft.com/office/drawing/2014/main" id="{44A27B70-FEF2-4366-4A18-CA1E7F0C989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19" r="31219"/>
          <a:stretch>
            <a:fillRect/>
          </a:stretch>
        </p:blipFill>
        <p:spPr>
          <a:xfrm>
            <a:off x="8483600" y="1720849"/>
            <a:ext cx="2743200" cy="3886200"/>
          </a:xfrm>
        </p:spPr>
      </p:pic>
      <p:pic>
        <p:nvPicPr>
          <p:cNvPr id="33" name="Picture Placeholder 3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AFF8185-62D8-6B76-93A8-C69EC7F0B43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56" r="33756"/>
          <a:stretch>
            <a:fillRect/>
          </a:stretch>
        </p:blipFill>
        <p:spPr>
          <a:xfrm>
            <a:off x="12357099" y="1720849"/>
            <a:ext cx="2743200" cy="3886200"/>
          </a:xfrm>
        </p:spPr>
      </p:pic>
    </p:spTree>
    <p:extLst>
      <p:ext uri="{BB962C8B-B14F-4D97-AF65-F5344CB8AC3E}">
        <p14:creationId xmlns:p14="http://schemas.microsoft.com/office/powerpoint/2010/main" val="17027195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52473B2-DDF2-154E-359E-33E27479C293}"/>
              </a:ext>
            </a:extLst>
          </p:cNvPr>
          <p:cNvSpPr/>
          <p:nvPr/>
        </p:nvSpPr>
        <p:spPr>
          <a:xfrm>
            <a:off x="2273300" y="1271587"/>
            <a:ext cx="7886701" cy="9683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D7F8C58-644C-752C-58C6-B7FB0235C80A}"/>
              </a:ext>
            </a:extLst>
          </p:cNvPr>
          <p:cNvSpPr/>
          <p:nvPr/>
        </p:nvSpPr>
        <p:spPr>
          <a:xfrm>
            <a:off x="2273300" y="5048249"/>
            <a:ext cx="7886701" cy="9683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899C935-4012-01E2-6D4D-0849950ABAF8}"/>
              </a:ext>
            </a:extLst>
          </p:cNvPr>
          <p:cNvSpPr/>
          <p:nvPr/>
        </p:nvSpPr>
        <p:spPr>
          <a:xfrm>
            <a:off x="-304800" y="1319212"/>
            <a:ext cx="12661899" cy="9683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B373E0-7E0D-4655-10BA-C579658307C2}"/>
              </a:ext>
            </a:extLst>
          </p:cNvPr>
          <p:cNvSpPr/>
          <p:nvPr/>
        </p:nvSpPr>
        <p:spPr>
          <a:xfrm>
            <a:off x="-304800" y="5095874"/>
            <a:ext cx="12661899" cy="9683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Placeholder 10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15D4507-CC7D-27C0-CE9B-0FF3179F76D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39" r="30739"/>
          <a:stretch>
            <a:fillRect/>
          </a:stretch>
        </p:blipFill>
        <p:spPr/>
      </p:pic>
      <p:pic>
        <p:nvPicPr>
          <p:cNvPr id="19" name="Picture Placeholder 18" descr="A screenshot of a computer&#10;&#10;Description automatically generated">
            <a:extLst>
              <a:ext uri="{FF2B5EF4-FFF2-40B4-BE49-F238E27FC236}">
                <a16:creationId xmlns:a16="http://schemas.microsoft.com/office/drawing/2014/main" id="{7B1F9CA3-8753-EFB8-3AAB-014FCCF772F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19" r="31219"/>
          <a:stretch>
            <a:fillRect/>
          </a:stretch>
        </p:blipFill>
        <p:spPr/>
      </p:pic>
      <p:pic>
        <p:nvPicPr>
          <p:cNvPr id="23" name="Picture Placeholder 22" descr="A computer screen with text and numbers&#10;&#10;Description automatically generated">
            <a:extLst>
              <a:ext uri="{FF2B5EF4-FFF2-40B4-BE49-F238E27FC236}">
                <a16:creationId xmlns:a16="http://schemas.microsoft.com/office/drawing/2014/main" id="{826123A2-6725-87D3-C6C3-BEF442A6058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48" r="3404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526657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A screenshot of a computer&#10;&#10;Description automatically generated">
            <a:extLst>
              <a:ext uri="{FF2B5EF4-FFF2-40B4-BE49-F238E27FC236}">
                <a16:creationId xmlns:a16="http://schemas.microsoft.com/office/drawing/2014/main" id="{DF2D4BFF-FFE8-0BF2-8182-7B9FFA5B964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71" r="23571"/>
          <a:stretch>
            <a:fillRect/>
          </a:stretch>
        </p:blipFill>
        <p:spPr>
          <a:xfrm>
            <a:off x="4724400" y="1803400"/>
            <a:ext cx="2743200" cy="3886200"/>
          </a:xfr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4C832594-8296-D133-96F7-23A3BB2F32E7}"/>
              </a:ext>
            </a:extLst>
          </p:cNvPr>
          <p:cNvSpPr/>
          <p:nvPr/>
        </p:nvSpPr>
        <p:spPr>
          <a:xfrm>
            <a:off x="-304800" y="1319212"/>
            <a:ext cx="12661899" cy="9683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CECE6C7-DA10-B3DE-F314-95EA18543F5A}"/>
              </a:ext>
            </a:extLst>
          </p:cNvPr>
          <p:cNvSpPr/>
          <p:nvPr/>
        </p:nvSpPr>
        <p:spPr>
          <a:xfrm>
            <a:off x="-304800" y="5095874"/>
            <a:ext cx="12661899" cy="9683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Placeholder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1EE67B1-C9F3-56B4-393B-82DF852D407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39" r="30739"/>
          <a:stretch>
            <a:fillRect/>
          </a:stretch>
        </p:blipFill>
        <p:spPr>
          <a:xfrm>
            <a:off x="838200" y="1803400"/>
            <a:ext cx="2743200" cy="3886200"/>
          </a:xfrm>
        </p:spPr>
      </p:pic>
      <p:pic>
        <p:nvPicPr>
          <p:cNvPr id="17" name="Picture Placeholder 16" descr="A screenshot of a computer&#10;&#10;Description automatically generated">
            <a:extLst>
              <a:ext uri="{FF2B5EF4-FFF2-40B4-BE49-F238E27FC236}">
                <a16:creationId xmlns:a16="http://schemas.microsoft.com/office/drawing/2014/main" id="{CB5D0A10-E7AA-39DC-D468-68774606C54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19" r="31219"/>
          <a:stretch>
            <a:fillRect/>
          </a:stretch>
        </p:blipFill>
        <p:spPr>
          <a:xfrm>
            <a:off x="-3149600" y="1803400"/>
            <a:ext cx="2743200" cy="3886200"/>
          </a:xfrm>
        </p:spPr>
      </p:pic>
    </p:spTree>
    <p:extLst>
      <p:ext uri="{BB962C8B-B14F-4D97-AF65-F5344CB8AC3E}">
        <p14:creationId xmlns:p14="http://schemas.microsoft.com/office/powerpoint/2010/main" val="41055246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2917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Dimitrov, Stoyan</dc:creator>
  <cp:lastModifiedBy>Dimitrov, Stoyan</cp:lastModifiedBy>
  <cp:revision>1</cp:revision>
  <dcterms:created xsi:type="dcterms:W3CDTF">2024-06-28T11:03:41Z</dcterms:created>
  <dcterms:modified xsi:type="dcterms:W3CDTF">2024-06-30T11:41:28Z</dcterms:modified>
</cp:coreProperties>
</file>