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Nunito SemiBold"/>
      <p:regular r:id="rId13"/>
      <p:bold r:id="rId14"/>
      <p:italic r:id="rId15"/>
      <p:boldItalic r:id="rId16"/>
    </p:embeddedFont>
    <p:embeddedFont>
      <p:font typeface="Nunito"/>
      <p:regular r:id="rId17"/>
      <p:bold r:id="rId18"/>
      <p:italic r:id="rId19"/>
      <p:boldItalic r:id="rId20"/>
    </p:embeddedFont>
    <p:embeddedFont>
      <p:font typeface="Black Han Sans"/>
      <p:regular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e7SoEdHmpYS4OpFFz1hXi1ZjG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AlfaSlabOne-regular.fntdata"/><Relationship Id="rId21" Type="http://schemas.openxmlformats.org/officeDocument/2006/relationships/font" Target="fonts/BlackHanSans-regular.fntdata"/><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SemiBold-regular.fntdata"/><Relationship Id="rId12" Type="http://schemas.openxmlformats.org/officeDocument/2006/relationships/slide" Target="slides/slide8.xml"/><Relationship Id="rId15" Type="http://schemas.openxmlformats.org/officeDocument/2006/relationships/font" Target="fonts/NunitoSemiBold-italic.fntdata"/><Relationship Id="rId14" Type="http://schemas.openxmlformats.org/officeDocument/2006/relationships/font" Target="fonts/NunitoSemiBold-bold.fntdata"/><Relationship Id="rId17" Type="http://schemas.openxmlformats.org/officeDocument/2006/relationships/font" Target="fonts/Nunito-regular.fntdata"/><Relationship Id="rId16" Type="http://schemas.openxmlformats.org/officeDocument/2006/relationships/font" Target="fonts/NunitoSemiBold-boldItalic.fntdata"/><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fa85657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cfa856574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cfa85657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cfa856574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cfa85657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cfa856574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7"/>
          <p:cNvSpPr txBox="1"/>
          <p:nvPr>
            <p:ph type="ctrTitle"/>
          </p:nvPr>
        </p:nvSpPr>
        <p:spPr>
          <a:xfrm>
            <a:off x="717475" y="1441694"/>
            <a:ext cx="4725000" cy="181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43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0" name="Google Shape;10;p57"/>
          <p:cNvSpPr txBox="1"/>
          <p:nvPr>
            <p:ph idx="1" type="subTitle"/>
          </p:nvPr>
        </p:nvSpPr>
        <p:spPr>
          <a:xfrm>
            <a:off x="841175" y="3603144"/>
            <a:ext cx="3931200" cy="4095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57"/>
          <p:cNvSpPr txBox="1"/>
          <p:nvPr>
            <p:ph idx="2" type="subTitle"/>
          </p:nvPr>
        </p:nvSpPr>
        <p:spPr>
          <a:xfrm>
            <a:off x="7428350" y="483488"/>
            <a:ext cx="958800" cy="62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Alfa Slab One"/>
              <a:buNone/>
              <a:defRPr sz="1800">
                <a:latin typeface="Black Han Sans"/>
                <a:ea typeface="Black Han Sans"/>
                <a:cs typeface="Black Han Sans"/>
                <a:sym typeface="Black Han Sans"/>
              </a:defRPr>
            </a:lvl1pPr>
            <a:lvl2pPr lvl="1"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2pPr>
            <a:lvl3pPr lvl="2"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3pPr>
            <a:lvl4pPr lvl="3"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4pPr>
            <a:lvl5pPr lvl="4"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5pPr>
            <a:lvl6pPr lvl="5"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6pPr>
            <a:lvl7pPr lvl="6"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7pPr>
            <a:lvl8pPr lvl="7"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8pPr>
            <a:lvl9pPr lvl="8" algn="l">
              <a:lnSpc>
                <a:spcPct val="100000"/>
              </a:lnSpc>
              <a:spcBef>
                <a:spcPts val="0"/>
              </a:spcBef>
              <a:spcAft>
                <a:spcPts val="0"/>
              </a:spcAft>
              <a:buSzPts val="1800"/>
              <a:buFont typeface="Alfa Slab One"/>
              <a:buNone/>
              <a:defRPr sz="1800">
                <a:latin typeface="Alfa Slab One"/>
                <a:ea typeface="Alfa Slab One"/>
                <a:cs typeface="Alfa Slab One"/>
                <a:sym typeface="Alfa Slab One"/>
              </a:defRPr>
            </a:lvl9pPr>
          </a:lstStyle>
          <a:p/>
        </p:txBody>
      </p:sp>
      <p:sp>
        <p:nvSpPr>
          <p:cNvPr id="12" name="Google Shape;12;p57"/>
          <p:cNvSpPr/>
          <p:nvPr/>
        </p:nvSpPr>
        <p:spPr>
          <a:xfrm>
            <a:off x="7525137" y="243150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7"/>
          <p:cNvSpPr/>
          <p:nvPr/>
        </p:nvSpPr>
        <p:spPr>
          <a:xfrm>
            <a:off x="409202" y="1333694"/>
            <a:ext cx="126224"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7"/>
          <p:cNvSpPr/>
          <p:nvPr/>
        </p:nvSpPr>
        <p:spPr>
          <a:xfrm>
            <a:off x="8788907" y="3356321"/>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7"/>
          <p:cNvSpPr/>
          <p:nvPr/>
        </p:nvSpPr>
        <p:spPr>
          <a:xfrm>
            <a:off x="1963231" y="4670242"/>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7"/>
          <p:cNvSpPr/>
          <p:nvPr/>
        </p:nvSpPr>
        <p:spPr>
          <a:xfrm>
            <a:off x="288050" y="2298891"/>
            <a:ext cx="99239"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7"/>
          <p:cNvSpPr/>
          <p:nvPr/>
        </p:nvSpPr>
        <p:spPr>
          <a:xfrm>
            <a:off x="5204188" y="753733"/>
            <a:ext cx="169199" cy="111686"/>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7"/>
          <p:cNvSpPr/>
          <p:nvPr/>
        </p:nvSpPr>
        <p:spPr>
          <a:xfrm rot="1481375">
            <a:off x="8627522" y="1682104"/>
            <a:ext cx="147875" cy="9700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7"/>
          <p:cNvSpPr/>
          <p:nvPr/>
        </p:nvSpPr>
        <p:spPr>
          <a:xfrm>
            <a:off x="3152982" y="5846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7"/>
          <p:cNvSpPr/>
          <p:nvPr/>
        </p:nvSpPr>
        <p:spPr>
          <a:xfrm rot="904389">
            <a:off x="2143956" y="307509"/>
            <a:ext cx="169187" cy="111101"/>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7"/>
          <p:cNvSpPr/>
          <p:nvPr/>
        </p:nvSpPr>
        <p:spPr>
          <a:xfrm>
            <a:off x="5907112" y="31950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7"/>
          <p:cNvSpPr/>
          <p:nvPr/>
        </p:nvSpPr>
        <p:spPr>
          <a:xfrm>
            <a:off x="5139356" y="3640692"/>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7"/>
          <p:cNvSpPr/>
          <p:nvPr/>
        </p:nvSpPr>
        <p:spPr>
          <a:xfrm>
            <a:off x="3850707" y="45450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7"/>
          <p:cNvSpPr/>
          <p:nvPr/>
        </p:nvSpPr>
        <p:spPr>
          <a:xfrm>
            <a:off x="7392312" y="445788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7"/>
          <p:cNvSpPr/>
          <p:nvPr/>
        </p:nvSpPr>
        <p:spPr>
          <a:xfrm>
            <a:off x="387719" y="44458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7"/>
          <p:cNvSpPr/>
          <p:nvPr/>
        </p:nvSpPr>
        <p:spPr>
          <a:xfrm rot="1481122">
            <a:off x="8728740" y="357085"/>
            <a:ext cx="210170" cy="137851"/>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7"/>
          <p:cNvSpPr/>
          <p:nvPr/>
        </p:nvSpPr>
        <p:spPr>
          <a:xfrm>
            <a:off x="5661532" y="45739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87" name="Shape 187"/>
        <p:cNvGrpSpPr/>
        <p:nvPr/>
      </p:nvGrpSpPr>
      <p:grpSpPr>
        <a:xfrm>
          <a:off x="0" y="0"/>
          <a:ext cx="0" cy="0"/>
          <a:chOff x="0" y="0"/>
          <a:chExt cx="0" cy="0"/>
        </a:xfrm>
      </p:grpSpPr>
      <p:sp>
        <p:nvSpPr>
          <p:cNvPr id="188" name="Google Shape;188;p6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9" name="Google Shape;189;p66"/>
          <p:cNvSpPr txBox="1"/>
          <p:nvPr>
            <p:ph idx="2" type="title"/>
          </p:nvPr>
        </p:nvSpPr>
        <p:spPr>
          <a:xfrm>
            <a:off x="2132888" y="1674913"/>
            <a:ext cx="20682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0" name="Google Shape;190;p66"/>
          <p:cNvSpPr txBox="1"/>
          <p:nvPr>
            <p:ph idx="1" type="subTitle"/>
          </p:nvPr>
        </p:nvSpPr>
        <p:spPr>
          <a:xfrm>
            <a:off x="2132888" y="2016584"/>
            <a:ext cx="2068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66"/>
          <p:cNvSpPr txBox="1"/>
          <p:nvPr>
            <p:ph idx="3" type="title"/>
          </p:nvPr>
        </p:nvSpPr>
        <p:spPr>
          <a:xfrm>
            <a:off x="6138693" y="1674913"/>
            <a:ext cx="20682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2" name="Google Shape;192;p66"/>
          <p:cNvSpPr txBox="1"/>
          <p:nvPr>
            <p:ph idx="4" type="subTitle"/>
          </p:nvPr>
        </p:nvSpPr>
        <p:spPr>
          <a:xfrm>
            <a:off x="6138693" y="2016584"/>
            <a:ext cx="2068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66"/>
          <p:cNvSpPr txBox="1"/>
          <p:nvPr>
            <p:ph idx="5" type="title"/>
          </p:nvPr>
        </p:nvSpPr>
        <p:spPr>
          <a:xfrm>
            <a:off x="2132888" y="3488988"/>
            <a:ext cx="20682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4" name="Google Shape;194;p66"/>
          <p:cNvSpPr txBox="1"/>
          <p:nvPr>
            <p:ph idx="6" type="subTitle"/>
          </p:nvPr>
        </p:nvSpPr>
        <p:spPr>
          <a:xfrm>
            <a:off x="2132888" y="3830759"/>
            <a:ext cx="2068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6"/>
          <p:cNvSpPr txBox="1"/>
          <p:nvPr>
            <p:ph idx="7" type="title"/>
          </p:nvPr>
        </p:nvSpPr>
        <p:spPr>
          <a:xfrm>
            <a:off x="6138693" y="3488988"/>
            <a:ext cx="20682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6" name="Google Shape;196;p66"/>
          <p:cNvSpPr txBox="1"/>
          <p:nvPr>
            <p:ph idx="8" type="subTitle"/>
          </p:nvPr>
        </p:nvSpPr>
        <p:spPr>
          <a:xfrm>
            <a:off x="6138693" y="3830759"/>
            <a:ext cx="2068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66"/>
          <p:cNvSpPr/>
          <p:nvPr/>
        </p:nvSpPr>
        <p:spPr>
          <a:xfrm>
            <a:off x="409202" y="1333694"/>
            <a:ext cx="126224"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6"/>
          <p:cNvSpPr/>
          <p:nvPr/>
        </p:nvSpPr>
        <p:spPr>
          <a:xfrm>
            <a:off x="8881782" y="3807246"/>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6"/>
          <p:cNvSpPr/>
          <p:nvPr/>
        </p:nvSpPr>
        <p:spPr>
          <a:xfrm>
            <a:off x="1850781" y="4846242"/>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6"/>
          <p:cNvSpPr/>
          <p:nvPr/>
        </p:nvSpPr>
        <p:spPr>
          <a:xfrm>
            <a:off x="254075" y="3584766"/>
            <a:ext cx="99239"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6"/>
          <p:cNvSpPr/>
          <p:nvPr/>
        </p:nvSpPr>
        <p:spPr>
          <a:xfrm>
            <a:off x="2678732" y="370471"/>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6"/>
          <p:cNvSpPr/>
          <p:nvPr/>
        </p:nvSpPr>
        <p:spPr>
          <a:xfrm rot="904389">
            <a:off x="667381" y="370459"/>
            <a:ext cx="169187" cy="111101"/>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6"/>
          <p:cNvSpPr/>
          <p:nvPr/>
        </p:nvSpPr>
        <p:spPr>
          <a:xfrm>
            <a:off x="5855050" y="15325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6"/>
          <p:cNvSpPr/>
          <p:nvPr/>
        </p:nvSpPr>
        <p:spPr>
          <a:xfrm>
            <a:off x="632882" y="45241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6"/>
          <p:cNvSpPr/>
          <p:nvPr/>
        </p:nvSpPr>
        <p:spPr>
          <a:xfrm>
            <a:off x="7383775" y="495730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6"/>
          <p:cNvSpPr/>
          <p:nvPr/>
        </p:nvSpPr>
        <p:spPr>
          <a:xfrm>
            <a:off x="8458182" y="23688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67"/>
          <p:cNvSpPr txBox="1"/>
          <p:nvPr>
            <p:ph type="title"/>
          </p:nvPr>
        </p:nvSpPr>
        <p:spPr>
          <a:xfrm>
            <a:off x="4572000" y="3442750"/>
            <a:ext cx="3854400" cy="115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09" name="Shape 209"/>
        <p:cNvGrpSpPr/>
        <p:nvPr/>
      </p:nvGrpSpPr>
      <p:grpSpPr>
        <a:xfrm>
          <a:off x="0" y="0"/>
          <a:ext cx="0" cy="0"/>
          <a:chOff x="0" y="0"/>
          <a:chExt cx="0" cy="0"/>
        </a:xfrm>
      </p:grpSpPr>
      <p:sp>
        <p:nvSpPr>
          <p:cNvPr id="210" name="Google Shape;210;p68"/>
          <p:cNvSpPr txBox="1"/>
          <p:nvPr>
            <p:ph idx="1" type="subTitle"/>
          </p:nvPr>
        </p:nvSpPr>
        <p:spPr>
          <a:xfrm>
            <a:off x="1035425" y="3040100"/>
            <a:ext cx="2907600" cy="98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68"/>
          <p:cNvSpPr txBox="1"/>
          <p:nvPr>
            <p:ph type="title"/>
          </p:nvPr>
        </p:nvSpPr>
        <p:spPr>
          <a:xfrm>
            <a:off x="1035425" y="1267600"/>
            <a:ext cx="2907600" cy="163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2" name="Google Shape;212;p68"/>
          <p:cNvSpPr/>
          <p:nvPr/>
        </p:nvSpPr>
        <p:spPr>
          <a:xfrm>
            <a:off x="409202" y="1333694"/>
            <a:ext cx="126224"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8"/>
          <p:cNvSpPr/>
          <p:nvPr/>
        </p:nvSpPr>
        <p:spPr>
          <a:xfrm>
            <a:off x="8788907" y="3356321"/>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8"/>
          <p:cNvSpPr/>
          <p:nvPr/>
        </p:nvSpPr>
        <p:spPr>
          <a:xfrm>
            <a:off x="1850781" y="4846242"/>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8"/>
          <p:cNvSpPr/>
          <p:nvPr/>
        </p:nvSpPr>
        <p:spPr>
          <a:xfrm>
            <a:off x="288050" y="2298891"/>
            <a:ext cx="99239"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8"/>
          <p:cNvSpPr/>
          <p:nvPr/>
        </p:nvSpPr>
        <p:spPr>
          <a:xfrm>
            <a:off x="4319238" y="670583"/>
            <a:ext cx="169199" cy="111686"/>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8"/>
          <p:cNvSpPr/>
          <p:nvPr/>
        </p:nvSpPr>
        <p:spPr>
          <a:xfrm rot="1481375">
            <a:off x="8627522" y="1682104"/>
            <a:ext cx="147875" cy="9700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8"/>
          <p:cNvSpPr/>
          <p:nvPr/>
        </p:nvSpPr>
        <p:spPr>
          <a:xfrm>
            <a:off x="2678732" y="370471"/>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8"/>
          <p:cNvSpPr/>
          <p:nvPr/>
        </p:nvSpPr>
        <p:spPr>
          <a:xfrm rot="904389">
            <a:off x="667381" y="370459"/>
            <a:ext cx="169187" cy="111101"/>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8"/>
          <p:cNvSpPr/>
          <p:nvPr/>
        </p:nvSpPr>
        <p:spPr>
          <a:xfrm>
            <a:off x="5907112" y="31950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8"/>
          <p:cNvSpPr/>
          <p:nvPr/>
        </p:nvSpPr>
        <p:spPr>
          <a:xfrm>
            <a:off x="4181081" y="36358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8"/>
          <p:cNvSpPr/>
          <p:nvPr/>
        </p:nvSpPr>
        <p:spPr>
          <a:xfrm>
            <a:off x="3684482" y="44458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8"/>
          <p:cNvSpPr/>
          <p:nvPr/>
        </p:nvSpPr>
        <p:spPr>
          <a:xfrm>
            <a:off x="8767425" y="47170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8"/>
          <p:cNvSpPr/>
          <p:nvPr/>
        </p:nvSpPr>
        <p:spPr>
          <a:xfrm>
            <a:off x="387719" y="44458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8"/>
          <p:cNvSpPr/>
          <p:nvPr/>
        </p:nvSpPr>
        <p:spPr>
          <a:xfrm rot="1481122">
            <a:off x="8728740" y="357085"/>
            <a:ext cx="210170" cy="137851"/>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8"/>
          <p:cNvSpPr/>
          <p:nvPr/>
        </p:nvSpPr>
        <p:spPr>
          <a:xfrm>
            <a:off x="5661532" y="45739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7" name="Shape 227"/>
        <p:cNvGrpSpPr/>
        <p:nvPr/>
      </p:nvGrpSpPr>
      <p:grpSpPr>
        <a:xfrm>
          <a:off x="0" y="0"/>
          <a:ext cx="0" cy="0"/>
          <a:chOff x="0" y="0"/>
          <a:chExt cx="0" cy="0"/>
        </a:xfrm>
      </p:grpSpPr>
      <p:sp>
        <p:nvSpPr>
          <p:cNvPr id="228" name="Google Shape;228;p6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9" name="Google Shape;229;p69"/>
          <p:cNvSpPr txBox="1"/>
          <p:nvPr>
            <p:ph idx="2" type="title"/>
          </p:nvPr>
        </p:nvSpPr>
        <p:spPr>
          <a:xfrm>
            <a:off x="720000" y="1982475"/>
            <a:ext cx="193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30" name="Google Shape;230;p69"/>
          <p:cNvSpPr txBox="1"/>
          <p:nvPr>
            <p:ph idx="1" type="subTitle"/>
          </p:nvPr>
        </p:nvSpPr>
        <p:spPr>
          <a:xfrm>
            <a:off x="720000" y="2329300"/>
            <a:ext cx="1933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69"/>
          <p:cNvSpPr txBox="1"/>
          <p:nvPr>
            <p:ph idx="3" type="title"/>
          </p:nvPr>
        </p:nvSpPr>
        <p:spPr>
          <a:xfrm>
            <a:off x="3605105" y="1982475"/>
            <a:ext cx="193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32" name="Google Shape;232;p69"/>
          <p:cNvSpPr txBox="1"/>
          <p:nvPr>
            <p:ph idx="4" type="subTitle"/>
          </p:nvPr>
        </p:nvSpPr>
        <p:spPr>
          <a:xfrm>
            <a:off x="3605105" y="2329300"/>
            <a:ext cx="1933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69"/>
          <p:cNvSpPr txBox="1"/>
          <p:nvPr>
            <p:ph idx="5" type="title"/>
          </p:nvPr>
        </p:nvSpPr>
        <p:spPr>
          <a:xfrm>
            <a:off x="720000" y="3771775"/>
            <a:ext cx="193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34" name="Google Shape;234;p69"/>
          <p:cNvSpPr txBox="1"/>
          <p:nvPr>
            <p:ph idx="6" type="subTitle"/>
          </p:nvPr>
        </p:nvSpPr>
        <p:spPr>
          <a:xfrm>
            <a:off x="720000" y="4118700"/>
            <a:ext cx="1933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69"/>
          <p:cNvSpPr txBox="1"/>
          <p:nvPr>
            <p:ph idx="7" type="title"/>
          </p:nvPr>
        </p:nvSpPr>
        <p:spPr>
          <a:xfrm>
            <a:off x="3605105" y="3771775"/>
            <a:ext cx="193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36" name="Google Shape;236;p69"/>
          <p:cNvSpPr txBox="1"/>
          <p:nvPr>
            <p:ph idx="8" type="subTitle"/>
          </p:nvPr>
        </p:nvSpPr>
        <p:spPr>
          <a:xfrm>
            <a:off x="3605105" y="4118700"/>
            <a:ext cx="1933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69"/>
          <p:cNvSpPr txBox="1"/>
          <p:nvPr>
            <p:ph idx="9" type="title"/>
          </p:nvPr>
        </p:nvSpPr>
        <p:spPr>
          <a:xfrm>
            <a:off x="6490192" y="1982475"/>
            <a:ext cx="193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38" name="Google Shape;238;p69"/>
          <p:cNvSpPr txBox="1"/>
          <p:nvPr>
            <p:ph idx="13" type="subTitle"/>
          </p:nvPr>
        </p:nvSpPr>
        <p:spPr>
          <a:xfrm>
            <a:off x="6490192" y="2329300"/>
            <a:ext cx="1933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69"/>
          <p:cNvSpPr txBox="1"/>
          <p:nvPr>
            <p:ph idx="14" type="title"/>
          </p:nvPr>
        </p:nvSpPr>
        <p:spPr>
          <a:xfrm>
            <a:off x="6490192" y="3771775"/>
            <a:ext cx="193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40" name="Google Shape;240;p69"/>
          <p:cNvSpPr txBox="1"/>
          <p:nvPr>
            <p:ph idx="15" type="subTitle"/>
          </p:nvPr>
        </p:nvSpPr>
        <p:spPr>
          <a:xfrm>
            <a:off x="6490192" y="4118700"/>
            <a:ext cx="1933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69"/>
          <p:cNvSpPr/>
          <p:nvPr/>
        </p:nvSpPr>
        <p:spPr>
          <a:xfrm flipH="1">
            <a:off x="8737821" y="1861746"/>
            <a:ext cx="124728"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9"/>
          <p:cNvSpPr/>
          <p:nvPr/>
        </p:nvSpPr>
        <p:spPr>
          <a:xfrm flipH="1">
            <a:off x="293353" y="3356326"/>
            <a:ext cx="167178"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9"/>
          <p:cNvSpPr/>
          <p:nvPr/>
        </p:nvSpPr>
        <p:spPr>
          <a:xfrm flipH="1">
            <a:off x="5809080" y="4875574"/>
            <a:ext cx="167178"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9"/>
          <p:cNvSpPr/>
          <p:nvPr/>
        </p:nvSpPr>
        <p:spPr>
          <a:xfrm flipH="1" rot="-1496942">
            <a:off x="473710" y="1682207"/>
            <a:ext cx="146434" cy="96801"/>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9"/>
          <p:cNvSpPr/>
          <p:nvPr/>
        </p:nvSpPr>
        <p:spPr>
          <a:xfrm flipH="1">
            <a:off x="4678126" y="125996"/>
            <a:ext cx="167178"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9"/>
          <p:cNvSpPr/>
          <p:nvPr/>
        </p:nvSpPr>
        <p:spPr>
          <a:xfrm flipH="1" rot="-914826">
            <a:off x="6079316" y="350029"/>
            <a:ext cx="167302" cy="111012"/>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9"/>
          <p:cNvSpPr/>
          <p:nvPr/>
        </p:nvSpPr>
        <p:spPr>
          <a:xfrm flipH="1">
            <a:off x="3176729" y="319508"/>
            <a:ext cx="131236"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9"/>
          <p:cNvSpPr/>
          <p:nvPr/>
        </p:nvSpPr>
        <p:spPr>
          <a:xfrm flipH="1">
            <a:off x="350521" y="4717040"/>
            <a:ext cx="131236"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9"/>
          <p:cNvSpPr/>
          <p:nvPr/>
        </p:nvSpPr>
        <p:spPr>
          <a:xfrm flipH="1">
            <a:off x="8594373" y="4445890"/>
            <a:ext cx="167178"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9"/>
          <p:cNvSpPr/>
          <p:nvPr/>
        </p:nvSpPr>
        <p:spPr>
          <a:xfrm flipH="1" rot="-1496780">
            <a:off x="312091" y="357228"/>
            <a:ext cx="208110" cy="137568"/>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9"/>
          <p:cNvSpPr/>
          <p:nvPr/>
        </p:nvSpPr>
        <p:spPr>
          <a:xfrm flipH="1">
            <a:off x="3009540" y="4627690"/>
            <a:ext cx="167178"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52" name="Shape 252"/>
        <p:cNvGrpSpPr/>
        <p:nvPr/>
      </p:nvGrpSpPr>
      <p:grpSpPr>
        <a:xfrm>
          <a:off x="0" y="0"/>
          <a:ext cx="0" cy="0"/>
          <a:chOff x="0" y="0"/>
          <a:chExt cx="0" cy="0"/>
        </a:xfrm>
      </p:grpSpPr>
      <p:sp>
        <p:nvSpPr>
          <p:cNvPr id="253" name="Google Shape;253;p70"/>
          <p:cNvSpPr txBox="1"/>
          <p:nvPr>
            <p:ph type="title"/>
          </p:nvPr>
        </p:nvSpPr>
        <p:spPr>
          <a:xfrm>
            <a:off x="1776450" y="540000"/>
            <a:ext cx="55911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3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54" name="Google Shape;254;p70"/>
          <p:cNvSpPr txBox="1"/>
          <p:nvPr>
            <p:ph idx="1" type="subTitle"/>
          </p:nvPr>
        </p:nvSpPr>
        <p:spPr>
          <a:xfrm>
            <a:off x="2136925" y="1380400"/>
            <a:ext cx="4870200" cy="4452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70"/>
          <p:cNvSpPr txBox="1"/>
          <p:nvPr>
            <p:ph idx="2" type="title"/>
          </p:nvPr>
        </p:nvSpPr>
        <p:spPr>
          <a:xfrm>
            <a:off x="1776450" y="1837699"/>
            <a:ext cx="55911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3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56" name="Google Shape;256;p70"/>
          <p:cNvSpPr txBox="1"/>
          <p:nvPr>
            <p:ph idx="3" type="subTitle"/>
          </p:nvPr>
        </p:nvSpPr>
        <p:spPr>
          <a:xfrm>
            <a:off x="2136925" y="2678100"/>
            <a:ext cx="4870200" cy="4452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7" name="Google Shape;257;p70"/>
          <p:cNvSpPr txBox="1"/>
          <p:nvPr>
            <p:ph idx="4" type="title"/>
          </p:nvPr>
        </p:nvSpPr>
        <p:spPr>
          <a:xfrm>
            <a:off x="1776450" y="3135399"/>
            <a:ext cx="55911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3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58" name="Google Shape;258;p70"/>
          <p:cNvSpPr txBox="1"/>
          <p:nvPr>
            <p:ph idx="5" type="subTitle"/>
          </p:nvPr>
        </p:nvSpPr>
        <p:spPr>
          <a:xfrm>
            <a:off x="2136925" y="3975800"/>
            <a:ext cx="4870200" cy="4452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70"/>
          <p:cNvSpPr/>
          <p:nvPr/>
        </p:nvSpPr>
        <p:spPr>
          <a:xfrm>
            <a:off x="365719" y="25998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0"/>
          <p:cNvSpPr/>
          <p:nvPr/>
        </p:nvSpPr>
        <p:spPr>
          <a:xfrm>
            <a:off x="7727200" y="364368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0"/>
          <p:cNvSpPr/>
          <p:nvPr/>
        </p:nvSpPr>
        <p:spPr>
          <a:xfrm>
            <a:off x="8758744" y="47636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0"/>
          <p:cNvSpPr/>
          <p:nvPr/>
        </p:nvSpPr>
        <p:spPr>
          <a:xfrm>
            <a:off x="5396294" y="4302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0"/>
          <p:cNvSpPr/>
          <p:nvPr/>
        </p:nvSpPr>
        <p:spPr>
          <a:xfrm>
            <a:off x="8589569" y="13683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0"/>
          <p:cNvSpPr/>
          <p:nvPr/>
        </p:nvSpPr>
        <p:spPr>
          <a:xfrm>
            <a:off x="2689650" y="47636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0"/>
          <p:cNvSpPr/>
          <p:nvPr/>
        </p:nvSpPr>
        <p:spPr>
          <a:xfrm>
            <a:off x="1548919" y="1239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0"/>
          <p:cNvSpPr/>
          <p:nvPr/>
        </p:nvSpPr>
        <p:spPr>
          <a:xfrm>
            <a:off x="454500" y="481220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0"/>
          <p:cNvSpPr/>
          <p:nvPr/>
        </p:nvSpPr>
        <p:spPr>
          <a:xfrm>
            <a:off x="8150200" y="54295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8" name="Shape 268"/>
        <p:cNvGrpSpPr/>
        <p:nvPr/>
      </p:nvGrpSpPr>
      <p:grpSpPr>
        <a:xfrm>
          <a:off x="0" y="0"/>
          <a:ext cx="0" cy="0"/>
          <a:chOff x="0" y="0"/>
          <a:chExt cx="0" cy="0"/>
        </a:xfrm>
      </p:grpSpPr>
      <p:sp>
        <p:nvSpPr>
          <p:cNvPr id="269" name="Google Shape;269;p71"/>
          <p:cNvSpPr txBox="1"/>
          <p:nvPr>
            <p:ph hasCustomPrompt="1" type="title"/>
          </p:nvPr>
        </p:nvSpPr>
        <p:spPr>
          <a:xfrm>
            <a:off x="2002650" y="1558475"/>
            <a:ext cx="51387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70" name="Google Shape;270;p71"/>
          <p:cNvSpPr txBox="1"/>
          <p:nvPr>
            <p:ph idx="1" type="subTitle"/>
          </p:nvPr>
        </p:nvSpPr>
        <p:spPr>
          <a:xfrm>
            <a:off x="2069700" y="3069625"/>
            <a:ext cx="5004600" cy="4350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71" name="Google Shape;271;p71"/>
          <p:cNvSpPr/>
          <p:nvPr/>
        </p:nvSpPr>
        <p:spPr>
          <a:xfrm flipH="1">
            <a:off x="4764488" y="16778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1"/>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1"/>
          <p:cNvSpPr/>
          <p:nvPr/>
        </p:nvSpPr>
        <p:spPr>
          <a:xfrm flipH="1">
            <a:off x="210223" y="27647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1"/>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1"/>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1"/>
          <p:cNvSpPr/>
          <p:nvPr/>
        </p:nvSpPr>
        <p:spPr>
          <a:xfrm flipH="1">
            <a:off x="3281617" y="818987"/>
            <a:ext cx="171504" cy="111686"/>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1"/>
          <p:cNvSpPr/>
          <p:nvPr/>
        </p:nvSpPr>
        <p:spPr>
          <a:xfrm flipH="1">
            <a:off x="5769997" y="81928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1"/>
          <p:cNvSpPr/>
          <p:nvPr/>
        </p:nvSpPr>
        <p:spPr>
          <a:xfrm flipH="1" rot="-892893">
            <a:off x="7127274" y="253690"/>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1"/>
          <p:cNvSpPr/>
          <p:nvPr/>
        </p:nvSpPr>
        <p:spPr>
          <a:xfrm flipH="1">
            <a:off x="1146216" y="4032598"/>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1"/>
          <p:cNvSpPr/>
          <p:nvPr/>
        </p:nvSpPr>
        <p:spPr>
          <a:xfrm flipH="1">
            <a:off x="5214519" y="45450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1"/>
          <p:cNvSpPr/>
          <p:nvPr/>
        </p:nvSpPr>
        <p:spPr>
          <a:xfrm flipH="1">
            <a:off x="1564639" y="4726815"/>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1"/>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1"/>
          <p:cNvSpPr/>
          <p:nvPr/>
        </p:nvSpPr>
        <p:spPr>
          <a:xfrm flipH="1" rot="-1463779">
            <a:off x="229922" y="3569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1"/>
          <p:cNvSpPr/>
          <p:nvPr/>
        </p:nvSpPr>
        <p:spPr>
          <a:xfrm flipH="1">
            <a:off x="3281684" y="414364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5" name="Shape 285"/>
        <p:cNvGrpSpPr/>
        <p:nvPr/>
      </p:nvGrpSpPr>
      <p:grpSpPr>
        <a:xfrm>
          <a:off x="0" y="0"/>
          <a:ext cx="0" cy="0"/>
          <a:chOff x="0" y="0"/>
          <a:chExt cx="0" cy="0"/>
        </a:xfrm>
      </p:grpSpPr>
      <p:sp>
        <p:nvSpPr>
          <p:cNvPr id="286" name="Google Shape;286;p7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7" name="Google Shape;287;p72"/>
          <p:cNvSpPr/>
          <p:nvPr/>
        </p:nvSpPr>
        <p:spPr>
          <a:xfrm>
            <a:off x="8426519" y="32175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2"/>
          <p:cNvSpPr/>
          <p:nvPr/>
        </p:nvSpPr>
        <p:spPr>
          <a:xfrm>
            <a:off x="8624744" y="3416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2"/>
          <p:cNvSpPr/>
          <p:nvPr/>
        </p:nvSpPr>
        <p:spPr>
          <a:xfrm>
            <a:off x="904444" y="1966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2"/>
          <p:cNvSpPr/>
          <p:nvPr/>
        </p:nvSpPr>
        <p:spPr>
          <a:xfrm>
            <a:off x="198500" y="20526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2"/>
          <p:cNvSpPr/>
          <p:nvPr/>
        </p:nvSpPr>
        <p:spPr>
          <a:xfrm>
            <a:off x="8886725" y="16810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2"/>
          <p:cNvSpPr/>
          <p:nvPr/>
        </p:nvSpPr>
        <p:spPr>
          <a:xfrm>
            <a:off x="1670175" y="48632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2"/>
          <p:cNvSpPr/>
          <p:nvPr/>
        </p:nvSpPr>
        <p:spPr>
          <a:xfrm>
            <a:off x="3940694" y="46410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2"/>
          <p:cNvSpPr/>
          <p:nvPr/>
        </p:nvSpPr>
        <p:spPr>
          <a:xfrm>
            <a:off x="8254819" y="47521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2"/>
          <p:cNvSpPr/>
          <p:nvPr/>
        </p:nvSpPr>
        <p:spPr>
          <a:xfrm>
            <a:off x="6129175" y="494215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72"/>
          <p:cNvGrpSpPr/>
          <p:nvPr/>
        </p:nvGrpSpPr>
        <p:grpSpPr>
          <a:xfrm>
            <a:off x="7918099" y="171289"/>
            <a:ext cx="1186029" cy="743315"/>
            <a:chOff x="4281725" y="3806324"/>
            <a:chExt cx="1660872" cy="1040912"/>
          </a:xfrm>
        </p:grpSpPr>
        <p:sp>
          <p:nvSpPr>
            <p:cNvPr id="297" name="Google Shape;297;p72"/>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2"/>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72"/>
          <p:cNvGrpSpPr/>
          <p:nvPr/>
        </p:nvGrpSpPr>
        <p:grpSpPr>
          <a:xfrm>
            <a:off x="88032" y="4188954"/>
            <a:ext cx="908069" cy="885882"/>
            <a:chOff x="3692950" y="304725"/>
            <a:chExt cx="547425" cy="534050"/>
          </a:xfrm>
        </p:grpSpPr>
        <p:sp>
          <p:nvSpPr>
            <p:cNvPr id="300" name="Google Shape;300;p72"/>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2"/>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p72"/>
          <p:cNvSpPr/>
          <p:nvPr/>
        </p:nvSpPr>
        <p:spPr>
          <a:xfrm>
            <a:off x="550819" y="37854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03" name="Shape 303"/>
        <p:cNvGrpSpPr/>
        <p:nvPr/>
      </p:nvGrpSpPr>
      <p:grpSpPr>
        <a:xfrm>
          <a:off x="0" y="0"/>
          <a:ext cx="0" cy="0"/>
          <a:chOff x="0" y="0"/>
          <a:chExt cx="0" cy="0"/>
        </a:xfrm>
      </p:grpSpPr>
      <p:sp>
        <p:nvSpPr>
          <p:cNvPr id="304" name="Google Shape;304;p73"/>
          <p:cNvSpPr txBox="1"/>
          <p:nvPr>
            <p:ph idx="1" type="subTitle"/>
          </p:nvPr>
        </p:nvSpPr>
        <p:spPr>
          <a:xfrm>
            <a:off x="1183825" y="2553288"/>
            <a:ext cx="2934000" cy="83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73"/>
          <p:cNvSpPr txBox="1"/>
          <p:nvPr>
            <p:ph type="title"/>
          </p:nvPr>
        </p:nvSpPr>
        <p:spPr>
          <a:xfrm>
            <a:off x="1183825" y="1532850"/>
            <a:ext cx="2265000" cy="7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6" name="Google Shape;306;p73"/>
          <p:cNvSpPr/>
          <p:nvPr/>
        </p:nvSpPr>
        <p:spPr>
          <a:xfrm>
            <a:off x="8763156" y="33734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3"/>
          <p:cNvSpPr/>
          <p:nvPr/>
        </p:nvSpPr>
        <p:spPr>
          <a:xfrm flipH="1">
            <a:off x="3471395" y="4703612"/>
            <a:ext cx="17119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3"/>
          <p:cNvSpPr/>
          <p:nvPr/>
        </p:nvSpPr>
        <p:spPr>
          <a:xfrm flipH="1">
            <a:off x="8746771" y="1563358"/>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3"/>
          <p:cNvSpPr/>
          <p:nvPr/>
        </p:nvSpPr>
        <p:spPr>
          <a:xfrm flipH="1">
            <a:off x="434727" y="3526667"/>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3"/>
          <p:cNvSpPr/>
          <p:nvPr/>
        </p:nvSpPr>
        <p:spPr>
          <a:xfrm flipH="1">
            <a:off x="8490843" y="4751641"/>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3"/>
          <p:cNvSpPr/>
          <p:nvPr/>
        </p:nvSpPr>
        <p:spPr>
          <a:xfrm flipH="1">
            <a:off x="3870159" y="104710"/>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3"/>
          <p:cNvSpPr/>
          <p:nvPr/>
        </p:nvSpPr>
        <p:spPr>
          <a:xfrm flipH="1">
            <a:off x="263532" y="2159357"/>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3"/>
          <p:cNvSpPr/>
          <p:nvPr/>
        </p:nvSpPr>
        <p:spPr>
          <a:xfrm flipH="1">
            <a:off x="650282" y="357922"/>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3"/>
          <p:cNvSpPr/>
          <p:nvPr/>
        </p:nvSpPr>
        <p:spPr>
          <a:xfrm flipH="1">
            <a:off x="6328636" y="4763628"/>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5" name="Google Shape;315;p73"/>
          <p:cNvGrpSpPr/>
          <p:nvPr/>
        </p:nvGrpSpPr>
        <p:grpSpPr>
          <a:xfrm>
            <a:off x="7477772" y="357918"/>
            <a:ext cx="1213038" cy="693631"/>
            <a:chOff x="248950" y="173213"/>
            <a:chExt cx="1293355" cy="739479"/>
          </a:xfrm>
        </p:grpSpPr>
        <p:sp>
          <p:nvSpPr>
            <p:cNvPr id="316" name="Google Shape;316;p73"/>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3"/>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73"/>
          <p:cNvGrpSpPr/>
          <p:nvPr/>
        </p:nvGrpSpPr>
        <p:grpSpPr>
          <a:xfrm>
            <a:off x="180947" y="4235747"/>
            <a:ext cx="1073062" cy="1046791"/>
            <a:chOff x="3692950" y="304725"/>
            <a:chExt cx="547425" cy="534050"/>
          </a:xfrm>
        </p:grpSpPr>
        <p:sp>
          <p:nvSpPr>
            <p:cNvPr id="319" name="Google Shape;319;p73"/>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3"/>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321" name="Shape 321"/>
        <p:cNvGrpSpPr/>
        <p:nvPr/>
      </p:nvGrpSpPr>
      <p:grpSpPr>
        <a:xfrm>
          <a:off x="0" y="0"/>
          <a:ext cx="0" cy="0"/>
          <a:chOff x="0" y="0"/>
          <a:chExt cx="0" cy="0"/>
        </a:xfrm>
      </p:grpSpPr>
      <p:sp>
        <p:nvSpPr>
          <p:cNvPr id="322" name="Google Shape;322;p74"/>
          <p:cNvSpPr txBox="1"/>
          <p:nvPr>
            <p:ph idx="1" type="subTitle"/>
          </p:nvPr>
        </p:nvSpPr>
        <p:spPr>
          <a:xfrm>
            <a:off x="5437275" y="2659638"/>
            <a:ext cx="2928900" cy="83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3" name="Google Shape;323;p74"/>
          <p:cNvSpPr txBox="1"/>
          <p:nvPr>
            <p:ph type="title"/>
          </p:nvPr>
        </p:nvSpPr>
        <p:spPr>
          <a:xfrm>
            <a:off x="5437275" y="1649263"/>
            <a:ext cx="2164200" cy="7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4" name="Google Shape;324;p74"/>
          <p:cNvSpPr/>
          <p:nvPr/>
        </p:nvSpPr>
        <p:spPr>
          <a:xfrm>
            <a:off x="8763156" y="33734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4"/>
          <p:cNvSpPr/>
          <p:nvPr/>
        </p:nvSpPr>
        <p:spPr>
          <a:xfrm flipH="1">
            <a:off x="3373620" y="4908962"/>
            <a:ext cx="17119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4"/>
          <p:cNvSpPr/>
          <p:nvPr/>
        </p:nvSpPr>
        <p:spPr>
          <a:xfrm flipH="1">
            <a:off x="8536521" y="1005983"/>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4"/>
          <p:cNvSpPr/>
          <p:nvPr/>
        </p:nvSpPr>
        <p:spPr>
          <a:xfrm flipH="1">
            <a:off x="434727" y="3526667"/>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4"/>
          <p:cNvSpPr/>
          <p:nvPr/>
        </p:nvSpPr>
        <p:spPr>
          <a:xfrm flipH="1">
            <a:off x="785368" y="4652516"/>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4"/>
          <p:cNvSpPr/>
          <p:nvPr/>
        </p:nvSpPr>
        <p:spPr>
          <a:xfrm flipH="1">
            <a:off x="3870159" y="104710"/>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4"/>
          <p:cNvSpPr/>
          <p:nvPr/>
        </p:nvSpPr>
        <p:spPr>
          <a:xfrm flipH="1">
            <a:off x="263532" y="2159357"/>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4"/>
          <p:cNvSpPr/>
          <p:nvPr/>
        </p:nvSpPr>
        <p:spPr>
          <a:xfrm flipH="1">
            <a:off x="6242282" y="294372"/>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4"/>
          <p:cNvSpPr/>
          <p:nvPr/>
        </p:nvSpPr>
        <p:spPr>
          <a:xfrm flipH="1">
            <a:off x="6328636" y="4763628"/>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74"/>
          <p:cNvGrpSpPr/>
          <p:nvPr/>
        </p:nvGrpSpPr>
        <p:grpSpPr>
          <a:xfrm>
            <a:off x="434722" y="423443"/>
            <a:ext cx="1213038" cy="693631"/>
            <a:chOff x="248950" y="173213"/>
            <a:chExt cx="1293355" cy="739479"/>
          </a:xfrm>
        </p:grpSpPr>
        <p:sp>
          <p:nvSpPr>
            <p:cNvPr id="334" name="Google Shape;334;p74"/>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4"/>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74"/>
          <p:cNvGrpSpPr/>
          <p:nvPr/>
        </p:nvGrpSpPr>
        <p:grpSpPr>
          <a:xfrm>
            <a:off x="8117447" y="3922522"/>
            <a:ext cx="1073062" cy="1046791"/>
            <a:chOff x="3692950" y="304725"/>
            <a:chExt cx="547425" cy="534050"/>
          </a:xfrm>
        </p:grpSpPr>
        <p:sp>
          <p:nvSpPr>
            <p:cNvPr id="337" name="Google Shape;337;p74"/>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4"/>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
    <p:spTree>
      <p:nvGrpSpPr>
        <p:cNvPr id="339" name="Shape 339"/>
        <p:cNvGrpSpPr/>
        <p:nvPr/>
      </p:nvGrpSpPr>
      <p:grpSpPr>
        <a:xfrm>
          <a:off x="0" y="0"/>
          <a:ext cx="0" cy="0"/>
          <a:chOff x="0" y="0"/>
          <a:chExt cx="0" cy="0"/>
        </a:xfrm>
      </p:grpSpPr>
      <p:sp>
        <p:nvSpPr>
          <p:cNvPr id="340" name="Google Shape;340;p7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1" name="Google Shape;341;p75"/>
          <p:cNvSpPr txBox="1"/>
          <p:nvPr>
            <p:ph idx="2" type="title"/>
          </p:nvPr>
        </p:nvSpPr>
        <p:spPr>
          <a:xfrm>
            <a:off x="1513025" y="3403835"/>
            <a:ext cx="233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42" name="Google Shape;342;p75"/>
          <p:cNvSpPr txBox="1"/>
          <p:nvPr>
            <p:ph idx="1" type="subTitle"/>
          </p:nvPr>
        </p:nvSpPr>
        <p:spPr>
          <a:xfrm>
            <a:off x="1513025" y="3731329"/>
            <a:ext cx="2336400" cy="50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75"/>
          <p:cNvSpPr txBox="1"/>
          <p:nvPr>
            <p:ph idx="3" type="title"/>
          </p:nvPr>
        </p:nvSpPr>
        <p:spPr>
          <a:xfrm>
            <a:off x="5294575" y="3403835"/>
            <a:ext cx="233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44" name="Google Shape;344;p75"/>
          <p:cNvSpPr txBox="1"/>
          <p:nvPr>
            <p:ph idx="4" type="subTitle"/>
          </p:nvPr>
        </p:nvSpPr>
        <p:spPr>
          <a:xfrm>
            <a:off x="5294575" y="3731329"/>
            <a:ext cx="2336400" cy="50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75"/>
          <p:cNvSpPr/>
          <p:nvPr/>
        </p:nvSpPr>
        <p:spPr>
          <a:xfrm flipH="1">
            <a:off x="4764488" y="16778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5"/>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5"/>
          <p:cNvSpPr/>
          <p:nvPr/>
        </p:nvSpPr>
        <p:spPr>
          <a:xfrm flipH="1">
            <a:off x="210223" y="27647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5"/>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5"/>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5"/>
          <p:cNvSpPr/>
          <p:nvPr/>
        </p:nvSpPr>
        <p:spPr>
          <a:xfrm flipH="1" rot="-892893">
            <a:off x="7127274" y="253690"/>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5"/>
          <p:cNvSpPr/>
          <p:nvPr/>
        </p:nvSpPr>
        <p:spPr>
          <a:xfrm flipH="1">
            <a:off x="5214519" y="45450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5"/>
          <p:cNvSpPr/>
          <p:nvPr/>
        </p:nvSpPr>
        <p:spPr>
          <a:xfrm flipH="1">
            <a:off x="1564639" y="4726815"/>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5"/>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5"/>
          <p:cNvSpPr/>
          <p:nvPr/>
        </p:nvSpPr>
        <p:spPr>
          <a:xfrm flipH="1" rot="-1463779">
            <a:off x="229922" y="3569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5" name="Google Shape;355;p75"/>
          <p:cNvGrpSpPr/>
          <p:nvPr/>
        </p:nvGrpSpPr>
        <p:grpSpPr>
          <a:xfrm>
            <a:off x="252139" y="4231416"/>
            <a:ext cx="1138411" cy="650964"/>
            <a:chOff x="248950" y="173213"/>
            <a:chExt cx="1293355" cy="739479"/>
          </a:xfrm>
        </p:grpSpPr>
        <p:sp>
          <p:nvSpPr>
            <p:cNvPr id="356" name="Google Shape;356;p75"/>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5"/>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5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8"/>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200"/>
            </a:lvl1pPr>
            <a:lvl2pPr indent="-317500" lvl="1" marL="914400" algn="l">
              <a:lnSpc>
                <a:spcPct val="100000"/>
              </a:lnSpc>
              <a:spcBef>
                <a:spcPts val="0"/>
              </a:spcBef>
              <a:spcAft>
                <a:spcPts val="0"/>
              </a:spcAft>
              <a:buSzPts val="1400"/>
              <a:buAutoNum type="alphaLcPeriod"/>
              <a:defRPr/>
            </a:lvl2pPr>
            <a:lvl3pPr indent="-317500" lvl="2" marL="1371600" algn="l">
              <a:lnSpc>
                <a:spcPct val="100000"/>
              </a:lnSpc>
              <a:spcBef>
                <a:spcPts val="0"/>
              </a:spcBef>
              <a:spcAft>
                <a:spcPts val="0"/>
              </a:spcAft>
              <a:buSzPts val="1400"/>
              <a:buAutoNum type="romanLcPeriod"/>
              <a:defRPr/>
            </a:lvl3pPr>
            <a:lvl4pPr indent="-317500" lvl="3" marL="1828800" algn="l">
              <a:lnSpc>
                <a:spcPct val="100000"/>
              </a:lnSpc>
              <a:spcBef>
                <a:spcPts val="0"/>
              </a:spcBef>
              <a:spcAft>
                <a:spcPts val="0"/>
              </a:spcAft>
              <a:buSzPts val="1400"/>
              <a:buAutoNum type="arabicPeriod"/>
              <a:defRPr/>
            </a:lvl4pPr>
            <a:lvl5pPr indent="-317500" lvl="4" marL="2286000" algn="l">
              <a:lnSpc>
                <a:spcPct val="100000"/>
              </a:lnSpc>
              <a:spcBef>
                <a:spcPts val="0"/>
              </a:spcBef>
              <a:spcAft>
                <a:spcPts val="0"/>
              </a:spcAft>
              <a:buSzPts val="1400"/>
              <a:buAutoNum type="alphaLcPeriod"/>
              <a:defRPr/>
            </a:lvl5pPr>
            <a:lvl6pPr indent="-317500" lvl="5" marL="2743200" algn="l">
              <a:lnSpc>
                <a:spcPct val="100000"/>
              </a:lnSpc>
              <a:spcBef>
                <a:spcPts val="0"/>
              </a:spcBef>
              <a:spcAft>
                <a:spcPts val="0"/>
              </a:spcAft>
              <a:buSzPts val="1400"/>
              <a:buAutoNum type="romanLcPeriod"/>
              <a:defRPr/>
            </a:lvl6pPr>
            <a:lvl7pPr indent="-317500" lvl="6" marL="3200400" algn="l">
              <a:lnSpc>
                <a:spcPct val="100000"/>
              </a:lnSpc>
              <a:spcBef>
                <a:spcPts val="0"/>
              </a:spcBef>
              <a:spcAft>
                <a:spcPts val="0"/>
              </a:spcAft>
              <a:buSzPts val="1400"/>
              <a:buAutoNum type="arabicPeriod"/>
              <a:defRPr/>
            </a:lvl7pPr>
            <a:lvl8pPr indent="-317500" lvl="7" marL="3657600" algn="l">
              <a:lnSpc>
                <a:spcPct val="100000"/>
              </a:lnSpc>
              <a:spcBef>
                <a:spcPts val="0"/>
              </a:spcBef>
              <a:spcAft>
                <a:spcPts val="0"/>
              </a:spcAft>
              <a:buSzPts val="1400"/>
              <a:buAutoNum type="alphaLcPeriod"/>
              <a:defRPr/>
            </a:lvl8pPr>
            <a:lvl9pPr indent="-317500" lvl="8" marL="4114800" algn="l">
              <a:lnSpc>
                <a:spcPct val="100000"/>
              </a:lnSpc>
              <a:spcBef>
                <a:spcPts val="0"/>
              </a:spcBef>
              <a:spcAft>
                <a:spcPts val="0"/>
              </a:spcAft>
              <a:buSzPts val="1400"/>
              <a:buAutoNum type="romanLcPeriod"/>
              <a:defRPr/>
            </a:lvl9pPr>
          </a:lstStyle>
          <a:p/>
        </p:txBody>
      </p:sp>
      <p:sp>
        <p:nvSpPr>
          <p:cNvPr id="31" name="Google Shape;31;p58"/>
          <p:cNvSpPr/>
          <p:nvPr/>
        </p:nvSpPr>
        <p:spPr>
          <a:xfrm>
            <a:off x="5477531" y="47036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8"/>
          <p:cNvSpPr/>
          <p:nvPr/>
        </p:nvSpPr>
        <p:spPr>
          <a:xfrm>
            <a:off x="263044" y="1563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8"/>
          <p:cNvSpPr/>
          <p:nvPr/>
        </p:nvSpPr>
        <p:spPr>
          <a:xfrm>
            <a:off x="8424000" y="37121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8"/>
          <p:cNvSpPr/>
          <p:nvPr/>
        </p:nvSpPr>
        <p:spPr>
          <a:xfrm>
            <a:off x="8758744" y="47636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8"/>
          <p:cNvSpPr/>
          <p:nvPr/>
        </p:nvSpPr>
        <p:spPr>
          <a:xfrm>
            <a:off x="5083369" y="1047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8"/>
          <p:cNvSpPr/>
          <p:nvPr/>
        </p:nvSpPr>
        <p:spPr>
          <a:xfrm>
            <a:off x="8648369" y="2159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8"/>
          <p:cNvSpPr/>
          <p:nvPr/>
        </p:nvSpPr>
        <p:spPr>
          <a:xfrm>
            <a:off x="2856950" y="116695"/>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8"/>
          <p:cNvSpPr/>
          <p:nvPr/>
        </p:nvSpPr>
        <p:spPr>
          <a:xfrm>
            <a:off x="2689650" y="47636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58"/>
          <p:cNvGrpSpPr/>
          <p:nvPr/>
        </p:nvGrpSpPr>
        <p:grpSpPr>
          <a:xfrm>
            <a:off x="6996589" y="4532778"/>
            <a:ext cx="1178634" cy="673887"/>
            <a:chOff x="248950" y="173213"/>
            <a:chExt cx="1293355" cy="739479"/>
          </a:xfrm>
        </p:grpSpPr>
        <p:sp>
          <p:nvSpPr>
            <p:cNvPr id="40" name="Google Shape;40;p58"/>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8"/>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 name="Google Shape;42;p58"/>
          <p:cNvGrpSpPr/>
          <p:nvPr/>
        </p:nvGrpSpPr>
        <p:grpSpPr>
          <a:xfrm>
            <a:off x="8008643" y="64160"/>
            <a:ext cx="1345140" cy="843034"/>
            <a:chOff x="4281725" y="3806324"/>
            <a:chExt cx="1660872" cy="1040912"/>
          </a:xfrm>
        </p:grpSpPr>
        <p:sp>
          <p:nvSpPr>
            <p:cNvPr id="43" name="Google Shape;43;p58"/>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8"/>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58"/>
          <p:cNvGrpSpPr/>
          <p:nvPr/>
        </p:nvGrpSpPr>
        <p:grpSpPr>
          <a:xfrm>
            <a:off x="-118518" y="4198204"/>
            <a:ext cx="908069" cy="885882"/>
            <a:chOff x="3692950" y="304725"/>
            <a:chExt cx="547425" cy="534050"/>
          </a:xfrm>
        </p:grpSpPr>
        <p:sp>
          <p:nvSpPr>
            <p:cNvPr id="46" name="Google Shape;46;p58"/>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8"/>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 name="Google Shape;48;p58"/>
          <p:cNvGrpSpPr/>
          <p:nvPr/>
        </p:nvGrpSpPr>
        <p:grpSpPr>
          <a:xfrm>
            <a:off x="-467973" y="-11"/>
            <a:ext cx="1138394" cy="778630"/>
            <a:chOff x="-467973" y="-11"/>
            <a:chExt cx="1138394" cy="778630"/>
          </a:xfrm>
        </p:grpSpPr>
        <p:sp>
          <p:nvSpPr>
            <p:cNvPr id="49" name="Google Shape;49;p58"/>
            <p:cNvSpPr/>
            <p:nvPr/>
          </p:nvSpPr>
          <p:spPr>
            <a:xfrm>
              <a:off x="-467973" y="-11"/>
              <a:ext cx="1138394" cy="778630"/>
            </a:xfrm>
            <a:custGeom>
              <a:rect b="b" l="l" r="r" t="t"/>
              <a:pathLst>
                <a:path extrusionOk="0" h="17642" w="25792">
                  <a:moveTo>
                    <a:pt x="9964" y="1498"/>
                  </a:moveTo>
                  <a:cubicBezTo>
                    <a:pt x="14126" y="1498"/>
                    <a:pt x="14347" y="9412"/>
                    <a:pt x="14347" y="9412"/>
                  </a:cubicBezTo>
                  <a:cubicBezTo>
                    <a:pt x="14347" y="9412"/>
                    <a:pt x="15687" y="6337"/>
                    <a:pt x="17579" y="6337"/>
                  </a:cubicBezTo>
                  <a:cubicBezTo>
                    <a:pt x="17800" y="6337"/>
                    <a:pt x="18036" y="6369"/>
                    <a:pt x="18273" y="6464"/>
                  </a:cubicBezTo>
                  <a:cubicBezTo>
                    <a:pt x="20511" y="7378"/>
                    <a:pt x="18052" y="11367"/>
                    <a:pt x="18052" y="11367"/>
                  </a:cubicBezTo>
                  <a:cubicBezTo>
                    <a:pt x="18052" y="11367"/>
                    <a:pt x="19581" y="9522"/>
                    <a:pt x="21457" y="9522"/>
                  </a:cubicBezTo>
                  <a:cubicBezTo>
                    <a:pt x="22025" y="9522"/>
                    <a:pt x="22624" y="9696"/>
                    <a:pt x="23223" y="10137"/>
                  </a:cubicBezTo>
                  <a:cubicBezTo>
                    <a:pt x="25792" y="12013"/>
                    <a:pt x="21237" y="16143"/>
                    <a:pt x="19849" y="16143"/>
                  </a:cubicBezTo>
                  <a:lnTo>
                    <a:pt x="5819" y="16143"/>
                  </a:lnTo>
                  <a:cubicBezTo>
                    <a:pt x="4762" y="16143"/>
                    <a:pt x="3769" y="15639"/>
                    <a:pt x="3154" y="14772"/>
                  </a:cubicBezTo>
                  <a:cubicBezTo>
                    <a:pt x="1956" y="13101"/>
                    <a:pt x="490" y="10263"/>
                    <a:pt x="2618" y="8324"/>
                  </a:cubicBezTo>
                  <a:cubicBezTo>
                    <a:pt x="3265" y="7725"/>
                    <a:pt x="3927" y="7489"/>
                    <a:pt x="4541" y="7489"/>
                  </a:cubicBezTo>
                  <a:cubicBezTo>
                    <a:pt x="6937" y="7489"/>
                    <a:pt x="8940" y="10989"/>
                    <a:pt x="8987" y="11067"/>
                  </a:cubicBezTo>
                  <a:cubicBezTo>
                    <a:pt x="8909" y="10926"/>
                    <a:pt x="4257" y="2665"/>
                    <a:pt x="9144" y="1593"/>
                  </a:cubicBezTo>
                  <a:cubicBezTo>
                    <a:pt x="9428" y="1530"/>
                    <a:pt x="9697" y="1498"/>
                    <a:pt x="9964" y="1498"/>
                  </a:cubicBezTo>
                  <a:close/>
                  <a:moveTo>
                    <a:pt x="9964" y="0"/>
                  </a:moveTo>
                  <a:cubicBezTo>
                    <a:pt x="9586" y="0"/>
                    <a:pt x="9207" y="48"/>
                    <a:pt x="8829" y="126"/>
                  </a:cubicBezTo>
                  <a:cubicBezTo>
                    <a:pt x="7048" y="521"/>
                    <a:pt x="6212" y="1608"/>
                    <a:pt x="5834" y="2459"/>
                  </a:cubicBezTo>
                  <a:cubicBezTo>
                    <a:pt x="5456" y="3327"/>
                    <a:pt x="5329" y="4383"/>
                    <a:pt x="5487" y="5612"/>
                  </a:cubicBezTo>
                  <a:cubicBezTo>
                    <a:pt x="5503" y="5786"/>
                    <a:pt x="5535" y="5959"/>
                    <a:pt x="5566" y="6133"/>
                  </a:cubicBezTo>
                  <a:cubicBezTo>
                    <a:pt x="5220" y="6054"/>
                    <a:pt x="4888" y="6007"/>
                    <a:pt x="4541" y="6007"/>
                  </a:cubicBezTo>
                  <a:cubicBezTo>
                    <a:pt x="4022" y="6007"/>
                    <a:pt x="3517" y="6102"/>
                    <a:pt x="3028" y="6306"/>
                  </a:cubicBezTo>
                  <a:cubicBezTo>
                    <a:pt x="2523" y="6511"/>
                    <a:pt x="2050" y="6810"/>
                    <a:pt x="1609" y="7220"/>
                  </a:cubicBezTo>
                  <a:cubicBezTo>
                    <a:pt x="900" y="7867"/>
                    <a:pt x="411" y="8655"/>
                    <a:pt x="190" y="9553"/>
                  </a:cubicBezTo>
                  <a:cubicBezTo>
                    <a:pt x="1" y="10295"/>
                    <a:pt x="1" y="11115"/>
                    <a:pt x="175" y="11966"/>
                  </a:cubicBezTo>
                  <a:cubicBezTo>
                    <a:pt x="427" y="13133"/>
                    <a:pt x="1026" y="14377"/>
                    <a:pt x="1941" y="15655"/>
                  </a:cubicBezTo>
                  <a:cubicBezTo>
                    <a:pt x="2382" y="16269"/>
                    <a:pt x="2965" y="16758"/>
                    <a:pt x="3643" y="17105"/>
                  </a:cubicBezTo>
                  <a:cubicBezTo>
                    <a:pt x="4305" y="17452"/>
                    <a:pt x="5062" y="17641"/>
                    <a:pt x="5819" y="17641"/>
                  </a:cubicBezTo>
                  <a:lnTo>
                    <a:pt x="19849" y="17641"/>
                  </a:lnTo>
                  <a:cubicBezTo>
                    <a:pt x="20354" y="17641"/>
                    <a:pt x="20905" y="17467"/>
                    <a:pt x="21520" y="17105"/>
                  </a:cubicBezTo>
                  <a:cubicBezTo>
                    <a:pt x="21993" y="16837"/>
                    <a:pt x="22498" y="16475"/>
                    <a:pt x="22971" y="16048"/>
                  </a:cubicBezTo>
                  <a:cubicBezTo>
                    <a:pt x="23633" y="15466"/>
                    <a:pt x="24799" y="14283"/>
                    <a:pt x="25272" y="12817"/>
                  </a:cubicBezTo>
                  <a:cubicBezTo>
                    <a:pt x="25508" y="12107"/>
                    <a:pt x="25556" y="11430"/>
                    <a:pt x="25398" y="10799"/>
                  </a:cubicBezTo>
                  <a:cubicBezTo>
                    <a:pt x="25209" y="10058"/>
                    <a:pt x="24768" y="9412"/>
                    <a:pt x="24106" y="8923"/>
                  </a:cubicBezTo>
                  <a:cubicBezTo>
                    <a:pt x="23696" y="8624"/>
                    <a:pt x="23254" y="8403"/>
                    <a:pt x="22797" y="8246"/>
                  </a:cubicBezTo>
                  <a:cubicBezTo>
                    <a:pt x="22372" y="8103"/>
                    <a:pt x="21914" y="8040"/>
                    <a:pt x="21457" y="8040"/>
                  </a:cubicBezTo>
                  <a:cubicBezTo>
                    <a:pt x="21205" y="8040"/>
                    <a:pt x="20953" y="8056"/>
                    <a:pt x="20701" y="8103"/>
                  </a:cubicBezTo>
                  <a:cubicBezTo>
                    <a:pt x="20716" y="7662"/>
                    <a:pt x="20653" y="7252"/>
                    <a:pt x="20527" y="6890"/>
                  </a:cubicBezTo>
                  <a:cubicBezTo>
                    <a:pt x="20400" y="6480"/>
                    <a:pt x="20196" y="6117"/>
                    <a:pt x="19912" y="5818"/>
                  </a:cubicBezTo>
                  <a:cubicBezTo>
                    <a:pt x="19612" y="5502"/>
                    <a:pt x="19250" y="5250"/>
                    <a:pt x="18824" y="5093"/>
                  </a:cubicBezTo>
                  <a:cubicBezTo>
                    <a:pt x="18414" y="4919"/>
                    <a:pt x="18004" y="4840"/>
                    <a:pt x="17579" y="4840"/>
                  </a:cubicBezTo>
                  <a:cubicBezTo>
                    <a:pt x="16822" y="4840"/>
                    <a:pt x="16081" y="5108"/>
                    <a:pt x="15387" y="5612"/>
                  </a:cubicBezTo>
                  <a:cubicBezTo>
                    <a:pt x="15372" y="5629"/>
                    <a:pt x="15341" y="5644"/>
                    <a:pt x="15324" y="5675"/>
                  </a:cubicBezTo>
                  <a:cubicBezTo>
                    <a:pt x="15261" y="5455"/>
                    <a:pt x="15214" y="5250"/>
                    <a:pt x="15151" y="5030"/>
                  </a:cubicBezTo>
                  <a:cubicBezTo>
                    <a:pt x="14757" y="3689"/>
                    <a:pt x="14221" y="2602"/>
                    <a:pt x="13559" y="1782"/>
                  </a:cubicBezTo>
                  <a:cubicBezTo>
                    <a:pt x="12598" y="615"/>
                    <a:pt x="11351" y="0"/>
                    <a:pt x="99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8"/>
            <p:cNvSpPr/>
            <p:nvPr/>
          </p:nvSpPr>
          <p:spPr>
            <a:xfrm>
              <a:off x="-414587" y="62463"/>
              <a:ext cx="1011481" cy="673891"/>
            </a:xfrm>
            <a:custGeom>
              <a:rect b="b" l="l" r="r" t="t"/>
              <a:pathLst>
                <a:path extrusionOk="0" h="16144" w="24230">
                  <a:moveTo>
                    <a:pt x="9411" y="1"/>
                  </a:moveTo>
                  <a:cubicBezTo>
                    <a:pt x="9096" y="1"/>
                    <a:pt x="8765" y="47"/>
                    <a:pt x="8434" y="110"/>
                  </a:cubicBezTo>
                  <a:cubicBezTo>
                    <a:pt x="7835" y="253"/>
                    <a:pt x="7315" y="489"/>
                    <a:pt x="6905" y="820"/>
                  </a:cubicBezTo>
                  <a:cubicBezTo>
                    <a:pt x="6495" y="1136"/>
                    <a:pt x="6180" y="1529"/>
                    <a:pt x="5975" y="2018"/>
                  </a:cubicBezTo>
                  <a:cubicBezTo>
                    <a:pt x="5470" y="3153"/>
                    <a:pt x="5502" y="4714"/>
                    <a:pt x="6085" y="6668"/>
                  </a:cubicBezTo>
                  <a:cubicBezTo>
                    <a:pt x="5375" y="6227"/>
                    <a:pt x="4682" y="6006"/>
                    <a:pt x="3988" y="6006"/>
                  </a:cubicBezTo>
                  <a:cubicBezTo>
                    <a:pt x="3122" y="6006"/>
                    <a:pt x="2302" y="6353"/>
                    <a:pt x="1560" y="7032"/>
                  </a:cubicBezTo>
                  <a:cubicBezTo>
                    <a:pt x="425" y="8056"/>
                    <a:pt x="0" y="9459"/>
                    <a:pt x="347" y="11067"/>
                  </a:cubicBezTo>
                  <a:cubicBezTo>
                    <a:pt x="583" y="12139"/>
                    <a:pt x="1135" y="13274"/>
                    <a:pt x="2002" y="14473"/>
                  </a:cubicBezTo>
                  <a:cubicBezTo>
                    <a:pt x="2759" y="15528"/>
                    <a:pt x="3973" y="16144"/>
                    <a:pt x="5266" y="16144"/>
                  </a:cubicBezTo>
                  <a:lnTo>
                    <a:pt x="19296" y="16144"/>
                  </a:lnTo>
                  <a:cubicBezTo>
                    <a:pt x="20257" y="16144"/>
                    <a:pt x="21455" y="15181"/>
                    <a:pt x="21928" y="14756"/>
                  </a:cubicBezTo>
                  <a:cubicBezTo>
                    <a:pt x="22937" y="13857"/>
                    <a:pt x="23710" y="12785"/>
                    <a:pt x="24009" y="11839"/>
                  </a:cubicBezTo>
                  <a:cubicBezTo>
                    <a:pt x="24198" y="11272"/>
                    <a:pt x="24230" y="10736"/>
                    <a:pt x="24120" y="10231"/>
                  </a:cubicBezTo>
                  <a:cubicBezTo>
                    <a:pt x="23978" y="9664"/>
                    <a:pt x="23631" y="9176"/>
                    <a:pt x="23111" y="8797"/>
                  </a:cubicBezTo>
                  <a:cubicBezTo>
                    <a:pt x="22433" y="8293"/>
                    <a:pt x="21692" y="8041"/>
                    <a:pt x="20904" y="8041"/>
                  </a:cubicBezTo>
                  <a:cubicBezTo>
                    <a:pt x="20320" y="8041"/>
                    <a:pt x="19753" y="8182"/>
                    <a:pt x="19248" y="8402"/>
                  </a:cubicBezTo>
                  <a:cubicBezTo>
                    <a:pt x="19454" y="7614"/>
                    <a:pt x="19454" y="6937"/>
                    <a:pt x="19265" y="6385"/>
                  </a:cubicBezTo>
                  <a:cubicBezTo>
                    <a:pt x="19059" y="5754"/>
                    <a:pt x="18618" y="5297"/>
                    <a:pt x="17987" y="5045"/>
                  </a:cubicBezTo>
                  <a:cubicBezTo>
                    <a:pt x="17672" y="4903"/>
                    <a:pt x="17357" y="4840"/>
                    <a:pt x="17026" y="4840"/>
                  </a:cubicBezTo>
                  <a:cubicBezTo>
                    <a:pt x="16427" y="4840"/>
                    <a:pt x="15843" y="5060"/>
                    <a:pt x="15276" y="5470"/>
                  </a:cubicBezTo>
                  <a:cubicBezTo>
                    <a:pt x="14945" y="5723"/>
                    <a:pt x="14630" y="6038"/>
                    <a:pt x="14315" y="6416"/>
                  </a:cubicBezTo>
                  <a:cubicBezTo>
                    <a:pt x="14220" y="5833"/>
                    <a:pt x="14078" y="5171"/>
                    <a:pt x="13873" y="4509"/>
                  </a:cubicBezTo>
                  <a:cubicBezTo>
                    <a:pt x="12801" y="789"/>
                    <a:pt x="10846" y="1"/>
                    <a:pt x="94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358" name="Shape 358"/>
        <p:cNvGrpSpPr/>
        <p:nvPr/>
      </p:nvGrpSpPr>
      <p:grpSpPr>
        <a:xfrm>
          <a:off x="0" y="0"/>
          <a:ext cx="0" cy="0"/>
          <a:chOff x="0" y="0"/>
          <a:chExt cx="0" cy="0"/>
        </a:xfrm>
      </p:grpSpPr>
      <p:sp>
        <p:nvSpPr>
          <p:cNvPr id="359" name="Google Shape;359;p7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0" name="Google Shape;360;p76"/>
          <p:cNvSpPr/>
          <p:nvPr/>
        </p:nvSpPr>
        <p:spPr>
          <a:xfrm>
            <a:off x="8754094" y="32859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6"/>
          <p:cNvSpPr/>
          <p:nvPr/>
        </p:nvSpPr>
        <p:spPr>
          <a:xfrm>
            <a:off x="199857" y="21524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6"/>
          <p:cNvSpPr/>
          <p:nvPr/>
        </p:nvSpPr>
        <p:spPr>
          <a:xfrm>
            <a:off x="904444" y="19668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6"/>
          <p:cNvSpPr/>
          <p:nvPr/>
        </p:nvSpPr>
        <p:spPr>
          <a:xfrm>
            <a:off x="4320150" y="208670"/>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6"/>
          <p:cNvSpPr/>
          <p:nvPr/>
        </p:nvSpPr>
        <p:spPr>
          <a:xfrm>
            <a:off x="8505350" y="175435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6"/>
          <p:cNvSpPr/>
          <p:nvPr/>
        </p:nvSpPr>
        <p:spPr>
          <a:xfrm>
            <a:off x="1670175" y="48632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6"/>
          <p:cNvSpPr/>
          <p:nvPr/>
        </p:nvSpPr>
        <p:spPr>
          <a:xfrm>
            <a:off x="3940694" y="46410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6"/>
          <p:cNvSpPr/>
          <p:nvPr/>
        </p:nvSpPr>
        <p:spPr>
          <a:xfrm>
            <a:off x="8254819" y="47521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6"/>
          <p:cNvSpPr/>
          <p:nvPr/>
        </p:nvSpPr>
        <p:spPr>
          <a:xfrm>
            <a:off x="6129175" y="4942158"/>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76"/>
          <p:cNvGrpSpPr/>
          <p:nvPr/>
        </p:nvGrpSpPr>
        <p:grpSpPr>
          <a:xfrm>
            <a:off x="-85601" y="4285964"/>
            <a:ext cx="1186029" cy="743315"/>
            <a:chOff x="4281725" y="3806324"/>
            <a:chExt cx="1660872" cy="1040912"/>
          </a:xfrm>
        </p:grpSpPr>
        <p:sp>
          <p:nvSpPr>
            <p:cNvPr id="370" name="Google Shape;370;p76"/>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6"/>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76"/>
          <p:cNvGrpSpPr/>
          <p:nvPr/>
        </p:nvGrpSpPr>
        <p:grpSpPr>
          <a:xfrm>
            <a:off x="8117720" y="100016"/>
            <a:ext cx="908069" cy="885882"/>
            <a:chOff x="3692950" y="304725"/>
            <a:chExt cx="547425" cy="534050"/>
          </a:xfrm>
        </p:grpSpPr>
        <p:sp>
          <p:nvSpPr>
            <p:cNvPr id="373" name="Google Shape;373;p76"/>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76"/>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 name="Google Shape;375;p76"/>
          <p:cNvSpPr/>
          <p:nvPr/>
        </p:nvSpPr>
        <p:spPr>
          <a:xfrm>
            <a:off x="550819" y="37854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76" name="Shape 376"/>
        <p:cNvGrpSpPr/>
        <p:nvPr/>
      </p:nvGrpSpPr>
      <p:grpSpPr>
        <a:xfrm>
          <a:off x="0" y="0"/>
          <a:ext cx="0" cy="0"/>
          <a:chOff x="0" y="0"/>
          <a:chExt cx="0" cy="0"/>
        </a:xfrm>
      </p:grpSpPr>
      <p:sp>
        <p:nvSpPr>
          <p:cNvPr id="377" name="Google Shape;377;p77"/>
          <p:cNvSpPr txBox="1"/>
          <p:nvPr>
            <p:ph idx="1" type="subTitle"/>
          </p:nvPr>
        </p:nvSpPr>
        <p:spPr>
          <a:xfrm>
            <a:off x="1087475" y="2268925"/>
            <a:ext cx="3356100" cy="14499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8" name="Google Shape;378;p77"/>
          <p:cNvSpPr txBox="1"/>
          <p:nvPr>
            <p:ph type="title"/>
          </p:nvPr>
        </p:nvSpPr>
        <p:spPr>
          <a:xfrm>
            <a:off x="1087475" y="1456475"/>
            <a:ext cx="3356100" cy="72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9" name="Google Shape;379;p77"/>
          <p:cNvSpPr/>
          <p:nvPr/>
        </p:nvSpPr>
        <p:spPr>
          <a:xfrm flipH="1">
            <a:off x="4764488" y="16778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7"/>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7"/>
          <p:cNvSpPr/>
          <p:nvPr/>
        </p:nvSpPr>
        <p:spPr>
          <a:xfrm flipH="1">
            <a:off x="210223" y="27647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7"/>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7"/>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7"/>
          <p:cNvSpPr/>
          <p:nvPr/>
        </p:nvSpPr>
        <p:spPr>
          <a:xfrm flipH="1" rot="-892893">
            <a:off x="7127274" y="253690"/>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7"/>
          <p:cNvSpPr/>
          <p:nvPr/>
        </p:nvSpPr>
        <p:spPr>
          <a:xfrm flipH="1">
            <a:off x="5214519" y="45450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7"/>
          <p:cNvSpPr/>
          <p:nvPr/>
        </p:nvSpPr>
        <p:spPr>
          <a:xfrm flipH="1">
            <a:off x="1564639" y="4726815"/>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7"/>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7"/>
          <p:cNvSpPr/>
          <p:nvPr/>
        </p:nvSpPr>
        <p:spPr>
          <a:xfrm flipH="1" rot="-1463779">
            <a:off x="229922" y="3569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7"/>
          <p:cNvSpPr/>
          <p:nvPr/>
        </p:nvSpPr>
        <p:spPr>
          <a:xfrm flipH="1">
            <a:off x="4095288" y="97813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7"/>
          <p:cNvSpPr/>
          <p:nvPr/>
        </p:nvSpPr>
        <p:spPr>
          <a:xfrm flipH="1">
            <a:off x="3808144" y="39699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2_1_2">
    <p:spTree>
      <p:nvGrpSpPr>
        <p:cNvPr id="391" name="Shape 391"/>
        <p:cNvGrpSpPr/>
        <p:nvPr/>
      </p:nvGrpSpPr>
      <p:grpSpPr>
        <a:xfrm>
          <a:off x="0" y="0"/>
          <a:ext cx="0" cy="0"/>
          <a:chOff x="0" y="0"/>
          <a:chExt cx="0" cy="0"/>
        </a:xfrm>
      </p:grpSpPr>
      <p:sp>
        <p:nvSpPr>
          <p:cNvPr id="392" name="Google Shape;392;p7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3" name="Google Shape;393;p78"/>
          <p:cNvSpPr txBox="1"/>
          <p:nvPr>
            <p:ph idx="2" type="title"/>
          </p:nvPr>
        </p:nvSpPr>
        <p:spPr>
          <a:xfrm>
            <a:off x="1123581" y="3675925"/>
            <a:ext cx="3156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4" name="Google Shape;394;p78"/>
          <p:cNvSpPr txBox="1"/>
          <p:nvPr>
            <p:ph idx="1" type="subTitle"/>
          </p:nvPr>
        </p:nvSpPr>
        <p:spPr>
          <a:xfrm>
            <a:off x="1123581" y="2365600"/>
            <a:ext cx="3156600" cy="10959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78"/>
          <p:cNvSpPr txBox="1"/>
          <p:nvPr>
            <p:ph idx="3" type="title"/>
          </p:nvPr>
        </p:nvSpPr>
        <p:spPr>
          <a:xfrm>
            <a:off x="4863869" y="3675925"/>
            <a:ext cx="3156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6" name="Google Shape;396;p78"/>
          <p:cNvSpPr txBox="1"/>
          <p:nvPr>
            <p:ph idx="4" type="subTitle"/>
          </p:nvPr>
        </p:nvSpPr>
        <p:spPr>
          <a:xfrm>
            <a:off x="4863869" y="2365600"/>
            <a:ext cx="3156600" cy="10959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7" name="Google Shape;397;p78"/>
          <p:cNvSpPr/>
          <p:nvPr/>
        </p:nvSpPr>
        <p:spPr>
          <a:xfrm>
            <a:off x="409202" y="1333694"/>
            <a:ext cx="126224"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8"/>
          <p:cNvSpPr/>
          <p:nvPr/>
        </p:nvSpPr>
        <p:spPr>
          <a:xfrm>
            <a:off x="8788907" y="3356321"/>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8"/>
          <p:cNvSpPr/>
          <p:nvPr/>
        </p:nvSpPr>
        <p:spPr>
          <a:xfrm>
            <a:off x="1850781" y="4846242"/>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8"/>
          <p:cNvSpPr/>
          <p:nvPr/>
        </p:nvSpPr>
        <p:spPr>
          <a:xfrm>
            <a:off x="620750" y="3100741"/>
            <a:ext cx="99239"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8"/>
          <p:cNvSpPr/>
          <p:nvPr/>
        </p:nvSpPr>
        <p:spPr>
          <a:xfrm>
            <a:off x="2678732" y="370471"/>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8"/>
          <p:cNvSpPr/>
          <p:nvPr/>
        </p:nvSpPr>
        <p:spPr>
          <a:xfrm rot="904389">
            <a:off x="667381" y="370459"/>
            <a:ext cx="169187" cy="111101"/>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8"/>
          <p:cNvSpPr/>
          <p:nvPr/>
        </p:nvSpPr>
        <p:spPr>
          <a:xfrm>
            <a:off x="4505600" y="14348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8"/>
          <p:cNvSpPr/>
          <p:nvPr/>
        </p:nvSpPr>
        <p:spPr>
          <a:xfrm>
            <a:off x="4505607" y="47734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8"/>
          <p:cNvSpPr/>
          <p:nvPr/>
        </p:nvSpPr>
        <p:spPr>
          <a:xfrm>
            <a:off x="8767425" y="47170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8"/>
          <p:cNvSpPr/>
          <p:nvPr/>
        </p:nvSpPr>
        <p:spPr>
          <a:xfrm>
            <a:off x="8463057" y="14790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07" name="Shape 407"/>
        <p:cNvGrpSpPr/>
        <p:nvPr/>
      </p:nvGrpSpPr>
      <p:grpSpPr>
        <a:xfrm>
          <a:off x="0" y="0"/>
          <a:ext cx="0" cy="0"/>
          <a:chOff x="0" y="0"/>
          <a:chExt cx="0" cy="0"/>
        </a:xfrm>
      </p:grpSpPr>
      <p:sp>
        <p:nvSpPr>
          <p:cNvPr id="408" name="Google Shape;408;p79"/>
          <p:cNvSpPr txBox="1"/>
          <p:nvPr>
            <p:ph type="ctrTitle"/>
          </p:nvPr>
        </p:nvSpPr>
        <p:spPr>
          <a:xfrm>
            <a:off x="717475" y="694275"/>
            <a:ext cx="4284000" cy="9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409" name="Google Shape;409;p79"/>
          <p:cNvSpPr txBox="1"/>
          <p:nvPr>
            <p:ph idx="1" type="subTitle"/>
          </p:nvPr>
        </p:nvSpPr>
        <p:spPr>
          <a:xfrm>
            <a:off x="717475" y="2317900"/>
            <a:ext cx="4284000" cy="80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10" name="Google Shape;410;p79"/>
          <p:cNvSpPr txBox="1"/>
          <p:nvPr>
            <p:ph idx="2" type="title"/>
          </p:nvPr>
        </p:nvSpPr>
        <p:spPr>
          <a:xfrm>
            <a:off x="720000" y="1765000"/>
            <a:ext cx="42840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11" name="Google Shape;411;p79"/>
          <p:cNvSpPr txBox="1"/>
          <p:nvPr/>
        </p:nvSpPr>
        <p:spPr>
          <a:xfrm>
            <a:off x="717475" y="3503550"/>
            <a:ext cx="3658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Nunito"/>
                <a:ea typeface="Nunito"/>
                <a:cs typeface="Nunito"/>
                <a:sym typeface="Nunito"/>
              </a:rPr>
              <a:t>CREDITS: This presentation template was created by</a:t>
            </a:r>
            <a:r>
              <a:rPr b="1" i="0" lang="en" sz="1200" u="none" cap="none" strike="noStrike">
                <a:solidFill>
                  <a:schemeClr val="dk1"/>
                </a:solidFill>
                <a:latin typeface="Nunito"/>
                <a:ea typeface="Nunito"/>
                <a:cs typeface="Nunito"/>
                <a:sym typeface="Nunito"/>
              </a:rPr>
              <a:t> </a:t>
            </a:r>
            <a:r>
              <a:rPr b="1" i="0" lang="en" sz="1200" u="none" cap="none" strike="noStrike">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b="0" i="0" lang="en" sz="1200" u="none" cap="none" strike="noStrike">
                <a:solidFill>
                  <a:schemeClr val="dk1"/>
                </a:solidFill>
                <a:latin typeface="Nunito"/>
                <a:ea typeface="Nunito"/>
                <a:cs typeface="Nunito"/>
                <a:sym typeface="Nunito"/>
              </a:rPr>
              <a:t>, including icons by </a:t>
            </a:r>
            <a:r>
              <a:rPr b="1" i="0" lang="en" sz="1200" u="none" cap="none" strike="noStrike">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b="0" i="0" lang="en" sz="1200" u="none" cap="none" strike="noStrike">
                <a:solidFill>
                  <a:schemeClr val="dk1"/>
                </a:solidFill>
                <a:latin typeface="Nunito"/>
                <a:ea typeface="Nunito"/>
                <a:cs typeface="Nunito"/>
                <a:sym typeface="Nunito"/>
              </a:rPr>
              <a:t> and infographics &amp; images by </a:t>
            </a:r>
            <a:r>
              <a:rPr b="1" i="0" lang="en" sz="1200" u="none" cap="none" strike="noStrike">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i="0" sz="1200" u="none" cap="none" strike="noStrike">
              <a:solidFill>
                <a:schemeClr val="dk1"/>
              </a:solidFill>
              <a:latin typeface="Nunito"/>
              <a:ea typeface="Nunito"/>
              <a:cs typeface="Nunito"/>
              <a:sym typeface="Nunito"/>
            </a:endParaRPr>
          </a:p>
        </p:txBody>
      </p:sp>
      <p:sp>
        <p:nvSpPr>
          <p:cNvPr id="412" name="Google Shape;412;p79"/>
          <p:cNvSpPr/>
          <p:nvPr/>
        </p:nvSpPr>
        <p:spPr>
          <a:xfrm flipH="1">
            <a:off x="8795536" y="287988"/>
            <a:ext cx="133229"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9"/>
          <p:cNvSpPr/>
          <p:nvPr/>
        </p:nvSpPr>
        <p:spPr>
          <a:xfrm flipH="1">
            <a:off x="8625813" y="1333698"/>
            <a:ext cx="126622"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9"/>
          <p:cNvSpPr/>
          <p:nvPr/>
        </p:nvSpPr>
        <p:spPr>
          <a:xfrm flipH="1">
            <a:off x="176036" y="3356327"/>
            <a:ext cx="16971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9"/>
          <p:cNvSpPr/>
          <p:nvPr/>
        </p:nvSpPr>
        <p:spPr>
          <a:xfrm flipH="1">
            <a:off x="7023686" y="4670249"/>
            <a:ext cx="16971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9"/>
          <p:cNvSpPr/>
          <p:nvPr/>
        </p:nvSpPr>
        <p:spPr>
          <a:xfrm flipH="1">
            <a:off x="8774425" y="2298896"/>
            <a:ext cx="99552"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9"/>
          <p:cNvSpPr/>
          <p:nvPr/>
        </p:nvSpPr>
        <p:spPr>
          <a:xfrm flipH="1">
            <a:off x="6515148" y="3920162"/>
            <a:ext cx="169738" cy="111686"/>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9"/>
          <p:cNvSpPr/>
          <p:nvPr/>
        </p:nvSpPr>
        <p:spPr>
          <a:xfrm flipH="1" rot="-1477254">
            <a:off x="359353" y="1682082"/>
            <a:ext cx="148262" cy="97056"/>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9"/>
          <p:cNvSpPr/>
          <p:nvPr/>
        </p:nvSpPr>
        <p:spPr>
          <a:xfrm flipH="1">
            <a:off x="5830105" y="584612"/>
            <a:ext cx="16971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9"/>
          <p:cNvSpPr/>
          <p:nvPr/>
        </p:nvSpPr>
        <p:spPr>
          <a:xfrm flipH="1" rot="-901578">
            <a:off x="7448650" y="1265801"/>
            <a:ext cx="169702" cy="11112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9"/>
          <p:cNvSpPr/>
          <p:nvPr/>
        </p:nvSpPr>
        <p:spPr>
          <a:xfrm flipH="1">
            <a:off x="7831495" y="319511"/>
            <a:ext cx="133229"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9"/>
          <p:cNvSpPr/>
          <p:nvPr/>
        </p:nvSpPr>
        <p:spPr>
          <a:xfrm flipH="1">
            <a:off x="5382336" y="1846348"/>
            <a:ext cx="16971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9"/>
          <p:cNvSpPr/>
          <p:nvPr/>
        </p:nvSpPr>
        <p:spPr>
          <a:xfrm flipH="1">
            <a:off x="5130134" y="4545015"/>
            <a:ext cx="16971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9"/>
          <p:cNvSpPr/>
          <p:nvPr/>
        </p:nvSpPr>
        <p:spPr>
          <a:xfrm flipH="1">
            <a:off x="677789" y="4781290"/>
            <a:ext cx="133229"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9"/>
          <p:cNvSpPr/>
          <p:nvPr/>
        </p:nvSpPr>
        <p:spPr>
          <a:xfrm flipH="1">
            <a:off x="8625821" y="3614715"/>
            <a:ext cx="16971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9"/>
          <p:cNvSpPr/>
          <p:nvPr/>
        </p:nvSpPr>
        <p:spPr>
          <a:xfrm flipH="1" rot="-1476842">
            <a:off x="195312" y="357049"/>
            <a:ext cx="210741" cy="137930"/>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9"/>
          <p:cNvSpPr/>
          <p:nvPr/>
        </p:nvSpPr>
        <p:spPr>
          <a:xfrm flipH="1">
            <a:off x="3313479" y="4573915"/>
            <a:ext cx="16971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2_1_1">
    <p:spTree>
      <p:nvGrpSpPr>
        <p:cNvPr id="428" name="Shape 428"/>
        <p:cNvGrpSpPr/>
        <p:nvPr/>
      </p:nvGrpSpPr>
      <p:grpSpPr>
        <a:xfrm>
          <a:off x="0" y="0"/>
          <a:ext cx="0" cy="0"/>
          <a:chOff x="0" y="0"/>
          <a:chExt cx="0" cy="0"/>
        </a:xfrm>
      </p:grpSpPr>
      <p:sp>
        <p:nvSpPr>
          <p:cNvPr id="429" name="Google Shape;429;p8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0" name="Google Shape;430;p80"/>
          <p:cNvSpPr txBox="1"/>
          <p:nvPr>
            <p:ph idx="1" type="body"/>
          </p:nvPr>
        </p:nvSpPr>
        <p:spPr>
          <a:xfrm>
            <a:off x="720000" y="1581150"/>
            <a:ext cx="3699900" cy="2125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31" name="Google Shape;431;p80"/>
          <p:cNvSpPr txBox="1"/>
          <p:nvPr>
            <p:ph idx="2" type="body"/>
          </p:nvPr>
        </p:nvSpPr>
        <p:spPr>
          <a:xfrm>
            <a:off x="4726625" y="1581150"/>
            <a:ext cx="3699900" cy="2125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32" name="Google Shape;432;p80"/>
          <p:cNvSpPr/>
          <p:nvPr/>
        </p:nvSpPr>
        <p:spPr>
          <a:xfrm flipH="1">
            <a:off x="4764488" y="16778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80"/>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80"/>
          <p:cNvSpPr/>
          <p:nvPr/>
        </p:nvSpPr>
        <p:spPr>
          <a:xfrm flipH="1">
            <a:off x="210223" y="27647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0"/>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0"/>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0"/>
          <p:cNvSpPr/>
          <p:nvPr/>
        </p:nvSpPr>
        <p:spPr>
          <a:xfrm flipH="1" rot="-892893">
            <a:off x="7127274" y="253690"/>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0"/>
          <p:cNvSpPr/>
          <p:nvPr/>
        </p:nvSpPr>
        <p:spPr>
          <a:xfrm flipH="1">
            <a:off x="5214519" y="45450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0"/>
          <p:cNvSpPr/>
          <p:nvPr/>
        </p:nvSpPr>
        <p:spPr>
          <a:xfrm flipH="1">
            <a:off x="1564639" y="4726815"/>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0"/>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0"/>
          <p:cNvSpPr/>
          <p:nvPr/>
        </p:nvSpPr>
        <p:spPr>
          <a:xfrm flipH="1" rot="-1463779">
            <a:off x="229922" y="3569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80"/>
          <p:cNvGrpSpPr/>
          <p:nvPr/>
        </p:nvGrpSpPr>
        <p:grpSpPr>
          <a:xfrm>
            <a:off x="7735420" y="324516"/>
            <a:ext cx="908069" cy="885882"/>
            <a:chOff x="3692950" y="304725"/>
            <a:chExt cx="547425" cy="534050"/>
          </a:xfrm>
        </p:grpSpPr>
        <p:sp>
          <p:nvSpPr>
            <p:cNvPr id="443" name="Google Shape;443;p80"/>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rgbClr val="498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80"/>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5" name="Shape 445"/>
        <p:cNvGrpSpPr/>
        <p:nvPr/>
      </p:nvGrpSpPr>
      <p:grpSpPr>
        <a:xfrm>
          <a:off x="0" y="0"/>
          <a:ext cx="0" cy="0"/>
          <a:chOff x="0" y="0"/>
          <a:chExt cx="0" cy="0"/>
        </a:xfrm>
      </p:grpSpPr>
      <p:sp>
        <p:nvSpPr>
          <p:cNvPr id="446" name="Google Shape;446;p83"/>
          <p:cNvSpPr txBox="1"/>
          <p:nvPr>
            <p:ph type="title"/>
          </p:nvPr>
        </p:nvSpPr>
        <p:spPr>
          <a:xfrm>
            <a:off x="2572650" y="2343625"/>
            <a:ext cx="3998700" cy="11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7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7" name="Google Shape;447;p83"/>
          <p:cNvSpPr txBox="1"/>
          <p:nvPr>
            <p:ph idx="1" type="subTitle"/>
          </p:nvPr>
        </p:nvSpPr>
        <p:spPr>
          <a:xfrm>
            <a:off x="2199450" y="3526950"/>
            <a:ext cx="4745100" cy="6555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8" name="Google Shape;448;p83"/>
          <p:cNvSpPr/>
          <p:nvPr/>
        </p:nvSpPr>
        <p:spPr>
          <a:xfrm>
            <a:off x="5477531" y="47036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83"/>
          <p:cNvSpPr/>
          <p:nvPr/>
        </p:nvSpPr>
        <p:spPr>
          <a:xfrm>
            <a:off x="263044" y="1563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83"/>
          <p:cNvSpPr/>
          <p:nvPr/>
        </p:nvSpPr>
        <p:spPr>
          <a:xfrm>
            <a:off x="7783675" y="36052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83"/>
          <p:cNvSpPr/>
          <p:nvPr/>
        </p:nvSpPr>
        <p:spPr>
          <a:xfrm>
            <a:off x="8758744" y="47636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83"/>
          <p:cNvSpPr/>
          <p:nvPr/>
        </p:nvSpPr>
        <p:spPr>
          <a:xfrm>
            <a:off x="5083369" y="1047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83"/>
          <p:cNvSpPr/>
          <p:nvPr/>
        </p:nvSpPr>
        <p:spPr>
          <a:xfrm>
            <a:off x="8648369" y="2159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83"/>
          <p:cNvSpPr/>
          <p:nvPr/>
        </p:nvSpPr>
        <p:spPr>
          <a:xfrm>
            <a:off x="2856950" y="116695"/>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83"/>
          <p:cNvSpPr/>
          <p:nvPr/>
        </p:nvSpPr>
        <p:spPr>
          <a:xfrm>
            <a:off x="2689650" y="47636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6" name="Google Shape;456;p83"/>
          <p:cNvGrpSpPr/>
          <p:nvPr/>
        </p:nvGrpSpPr>
        <p:grpSpPr>
          <a:xfrm>
            <a:off x="407189" y="4200828"/>
            <a:ext cx="1178634" cy="673887"/>
            <a:chOff x="248950" y="173213"/>
            <a:chExt cx="1293355" cy="739479"/>
          </a:xfrm>
        </p:grpSpPr>
        <p:sp>
          <p:nvSpPr>
            <p:cNvPr id="457" name="Google Shape;457;p83"/>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83"/>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83"/>
          <p:cNvSpPr/>
          <p:nvPr/>
        </p:nvSpPr>
        <p:spPr>
          <a:xfrm>
            <a:off x="883994" y="5219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83"/>
          <p:cNvSpPr/>
          <p:nvPr/>
        </p:nvSpPr>
        <p:spPr>
          <a:xfrm>
            <a:off x="8424000" y="499395"/>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83"/>
          <p:cNvSpPr/>
          <p:nvPr/>
        </p:nvSpPr>
        <p:spPr>
          <a:xfrm>
            <a:off x="6839875" y="303820"/>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83"/>
          <p:cNvSpPr/>
          <p:nvPr/>
        </p:nvSpPr>
        <p:spPr>
          <a:xfrm>
            <a:off x="911919" y="34941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63" name="Shape 463"/>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64" name="Shape 464"/>
        <p:cNvGrpSpPr/>
        <p:nvPr/>
      </p:nvGrpSpPr>
      <p:grpSpPr>
        <a:xfrm>
          <a:off x="0" y="0"/>
          <a:ext cx="0" cy="0"/>
          <a:chOff x="0" y="0"/>
          <a:chExt cx="0" cy="0"/>
        </a:xfrm>
      </p:grpSpPr>
      <p:sp>
        <p:nvSpPr>
          <p:cNvPr id="465" name="Google Shape;465;p85"/>
          <p:cNvSpPr/>
          <p:nvPr/>
        </p:nvSpPr>
        <p:spPr>
          <a:xfrm flipH="1">
            <a:off x="1062988" y="298600"/>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85"/>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85"/>
          <p:cNvSpPr/>
          <p:nvPr/>
        </p:nvSpPr>
        <p:spPr>
          <a:xfrm flipH="1">
            <a:off x="210223" y="27647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85"/>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85"/>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85"/>
          <p:cNvSpPr/>
          <p:nvPr/>
        </p:nvSpPr>
        <p:spPr>
          <a:xfrm flipH="1" rot="-892893">
            <a:off x="4973324" y="230115"/>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85"/>
          <p:cNvSpPr/>
          <p:nvPr/>
        </p:nvSpPr>
        <p:spPr>
          <a:xfrm flipH="1">
            <a:off x="5214519" y="45450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85"/>
          <p:cNvSpPr/>
          <p:nvPr/>
        </p:nvSpPr>
        <p:spPr>
          <a:xfrm flipH="1">
            <a:off x="1564639" y="4726815"/>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85"/>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85"/>
          <p:cNvSpPr/>
          <p:nvPr/>
        </p:nvSpPr>
        <p:spPr>
          <a:xfrm flipH="1" rot="-1463779">
            <a:off x="8446222" y="3360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85"/>
          <p:cNvSpPr/>
          <p:nvPr/>
        </p:nvSpPr>
        <p:spPr>
          <a:xfrm flipH="1">
            <a:off x="4095288" y="97813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85"/>
          <p:cNvSpPr/>
          <p:nvPr/>
        </p:nvSpPr>
        <p:spPr>
          <a:xfrm flipH="1">
            <a:off x="3808144" y="39699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85"/>
          <p:cNvGrpSpPr/>
          <p:nvPr/>
        </p:nvGrpSpPr>
        <p:grpSpPr>
          <a:xfrm>
            <a:off x="77202" y="444686"/>
            <a:ext cx="907999" cy="569171"/>
            <a:chOff x="4281725" y="3806324"/>
            <a:chExt cx="1660872" cy="1040912"/>
          </a:xfrm>
        </p:grpSpPr>
        <p:sp>
          <p:nvSpPr>
            <p:cNvPr id="478" name="Google Shape;478;p85"/>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85"/>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85"/>
          <p:cNvGrpSpPr/>
          <p:nvPr/>
        </p:nvGrpSpPr>
        <p:grpSpPr>
          <a:xfrm>
            <a:off x="7359637" y="4445903"/>
            <a:ext cx="1232653" cy="843100"/>
            <a:chOff x="-467973" y="-11"/>
            <a:chExt cx="1138394" cy="778630"/>
          </a:xfrm>
        </p:grpSpPr>
        <p:sp>
          <p:nvSpPr>
            <p:cNvPr id="481" name="Google Shape;481;p85"/>
            <p:cNvSpPr/>
            <p:nvPr/>
          </p:nvSpPr>
          <p:spPr>
            <a:xfrm>
              <a:off x="-467973" y="-11"/>
              <a:ext cx="1138394" cy="778630"/>
            </a:xfrm>
            <a:custGeom>
              <a:rect b="b" l="l" r="r" t="t"/>
              <a:pathLst>
                <a:path extrusionOk="0" h="17642" w="25792">
                  <a:moveTo>
                    <a:pt x="9964" y="1498"/>
                  </a:moveTo>
                  <a:cubicBezTo>
                    <a:pt x="14126" y="1498"/>
                    <a:pt x="14347" y="9412"/>
                    <a:pt x="14347" y="9412"/>
                  </a:cubicBezTo>
                  <a:cubicBezTo>
                    <a:pt x="14347" y="9412"/>
                    <a:pt x="15687" y="6337"/>
                    <a:pt x="17579" y="6337"/>
                  </a:cubicBezTo>
                  <a:cubicBezTo>
                    <a:pt x="17800" y="6337"/>
                    <a:pt x="18036" y="6369"/>
                    <a:pt x="18273" y="6464"/>
                  </a:cubicBezTo>
                  <a:cubicBezTo>
                    <a:pt x="20511" y="7378"/>
                    <a:pt x="18052" y="11367"/>
                    <a:pt x="18052" y="11367"/>
                  </a:cubicBezTo>
                  <a:cubicBezTo>
                    <a:pt x="18052" y="11367"/>
                    <a:pt x="19581" y="9522"/>
                    <a:pt x="21457" y="9522"/>
                  </a:cubicBezTo>
                  <a:cubicBezTo>
                    <a:pt x="22025" y="9522"/>
                    <a:pt x="22624" y="9696"/>
                    <a:pt x="23223" y="10137"/>
                  </a:cubicBezTo>
                  <a:cubicBezTo>
                    <a:pt x="25792" y="12013"/>
                    <a:pt x="21237" y="16143"/>
                    <a:pt x="19849" y="16143"/>
                  </a:cubicBezTo>
                  <a:lnTo>
                    <a:pt x="5819" y="16143"/>
                  </a:lnTo>
                  <a:cubicBezTo>
                    <a:pt x="4762" y="16143"/>
                    <a:pt x="3769" y="15639"/>
                    <a:pt x="3154" y="14772"/>
                  </a:cubicBezTo>
                  <a:cubicBezTo>
                    <a:pt x="1956" y="13101"/>
                    <a:pt x="490" y="10263"/>
                    <a:pt x="2618" y="8324"/>
                  </a:cubicBezTo>
                  <a:cubicBezTo>
                    <a:pt x="3265" y="7725"/>
                    <a:pt x="3927" y="7489"/>
                    <a:pt x="4541" y="7489"/>
                  </a:cubicBezTo>
                  <a:cubicBezTo>
                    <a:pt x="6937" y="7489"/>
                    <a:pt x="8940" y="10989"/>
                    <a:pt x="8987" y="11067"/>
                  </a:cubicBezTo>
                  <a:cubicBezTo>
                    <a:pt x="8909" y="10926"/>
                    <a:pt x="4257" y="2665"/>
                    <a:pt x="9144" y="1593"/>
                  </a:cubicBezTo>
                  <a:cubicBezTo>
                    <a:pt x="9428" y="1530"/>
                    <a:pt x="9697" y="1498"/>
                    <a:pt x="9964" y="1498"/>
                  </a:cubicBezTo>
                  <a:close/>
                  <a:moveTo>
                    <a:pt x="9964" y="0"/>
                  </a:moveTo>
                  <a:cubicBezTo>
                    <a:pt x="9586" y="0"/>
                    <a:pt x="9207" y="48"/>
                    <a:pt x="8829" y="126"/>
                  </a:cubicBezTo>
                  <a:cubicBezTo>
                    <a:pt x="7048" y="521"/>
                    <a:pt x="6212" y="1608"/>
                    <a:pt x="5834" y="2459"/>
                  </a:cubicBezTo>
                  <a:cubicBezTo>
                    <a:pt x="5456" y="3327"/>
                    <a:pt x="5329" y="4383"/>
                    <a:pt x="5487" y="5612"/>
                  </a:cubicBezTo>
                  <a:cubicBezTo>
                    <a:pt x="5503" y="5786"/>
                    <a:pt x="5535" y="5959"/>
                    <a:pt x="5566" y="6133"/>
                  </a:cubicBezTo>
                  <a:cubicBezTo>
                    <a:pt x="5220" y="6054"/>
                    <a:pt x="4888" y="6007"/>
                    <a:pt x="4541" y="6007"/>
                  </a:cubicBezTo>
                  <a:cubicBezTo>
                    <a:pt x="4022" y="6007"/>
                    <a:pt x="3517" y="6102"/>
                    <a:pt x="3028" y="6306"/>
                  </a:cubicBezTo>
                  <a:cubicBezTo>
                    <a:pt x="2523" y="6511"/>
                    <a:pt x="2050" y="6810"/>
                    <a:pt x="1609" y="7220"/>
                  </a:cubicBezTo>
                  <a:cubicBezTo>
                    <a:pt x="900" y="7867"/>
                    <a:pt x="411" y="8655"/>
                    <a:pt x="190" y="9553"/>
                  </a:cubicBezTo>
                  <a:cubicBezTo>
                    <a:pt x="1" y="10295"/>
                    <a:pt x="1" y="11115"/>
                    <a:pt x="175" y="11966"/>
                  </a:cubicBezTo>
                  <a:cubicBezTo>
                    <a:pt x="427" y="13133"/>
                    <a:pt x="1026" y="14377"/>
                    <a:pt x="1941" y="15655"/>
                  </a:cubicBezTo>
                  <a:cubicBezTo>
                    <a:pt x="2382" y="16269"/>
                    <a:pt x="2965" y="16758"/>
                    <a:pt x="3643" y="17105"/>
                  </a:cubicBezTo>
                  <a:cubicBezTo>
                    <a:pt x="4305" y="17452"/>
                    <a:pt x="5062" y="17641"/>
                    <a:pt x="5819" y="17641"/>
                  </a:cubicBezTo>
                  <a:lnTo>
                    <a:pt x="19849" y="17641"/>
                  </a:lnTo>
                  <a:cubicBezTo>
                    <a:pt x="20354" y="17641"/>
                    <a:pt x="20905" y="17467"/>
                    <a:pt x="21520" y="17105"/>
                  </a:cubicBezTo>
                  <a:cubicBezTo>
                    <a:pt x="21993" y="16837"/>
                    <a:pt x="22498" y="16475"/>
                    <a:pt x="22971" y="16048"/>
                  </a:cubicBezTo>
                  <a:cubicBezTo>
                    <a:pt x="23633" y="15466"/>
                    <a:pt x="24799" y="14283"/>
                    <a:pt x="25272" y="12817"/>
                  </a:cubicBezTo>
                  <a:cubicBezTo>
                    <a:pt x="25508" y="12107"/>
                    <a:pt x="25556" y="11430"/>
                    <a:pt x="25398" y="10799"/>
                  </a:cubicBezTo>
                  <a:cubicBezTo>
                    <a:pt x="25209" y="10058"/>
                    <a:pt x="24768" y="9412"/>
                    <a:pt x="24106" y="8923"/>
                  </a:cubicBezTo>
                  <a:cubicBezTo>
                    <a:pt x="23696" y="8624"/>
                    <a:pt x="23254" y="8403"/>
                    <a:pt x="22797" y="8246"/>
                  </a:cubicBezTo>
                  <a:cubicBezTo>
                    <a:pt x="22372" y="8103"/>
                    <a:pt x="21914" y="8040"/>
                    <a:pt x="21457" y="8040"/>
                  </a:cubicBezTo>
                  <a:cubicBezTo>
                    <a:pt x="21205" y="8040"/>
                    <a:pt x="20953" y="8056"/>
                    <a:pt x="20701" y="8103"/>
                  </a:cubicBezTo>
                  <a:cubicBezTo>
                    <a:pt x="20716" y="7662"/>
                    <a:pt x="20653" y="7252"/>
                    <a:pt x="20527" y="6890"/>
                  </a:cubicBezTo>
                  <a:cubicBezTo>
                    <a:pt x="20400" y="6480"/>
                    <a:pt x="20196" y="6117"/>
                    <a:pt x="19912" y="5818"/>
                  </a:cubicBezTo>
                  <a:cubicBezTo>
                    <a:pt x="19612" y="5502"/>
                    <a:pt x="19250" y="5250"/>
                    <a:pt x="18824" y="5093"/>
                  </a:cubicBezTo>
                  <a:cubicBezTo>
                    <a:pt x="18414" y="4919"/>
                    <a:pt x="18004" y="4840"/>
                    <a:pt x="17579" y="4840"/>
                  </a:cubicBezTo>
                  <a:cubicBezTo>
                    <a:pt x="16822" y="4840"/>
                    <a:pt x="16081" y="5108"/>
                    <a:pt x="15387" y="5612"/>
                  </a:cubicBezTo>
                  <a:cubicBezTo>
                    <a:pt x="15372" y="5629"/>
                    <a:pt x="15341" y="5644"/>
                    <a:pt x="15324" y="5675"/>
                  </a:cubicBezTo>
                  <a:cubicBezTo>
                    <a:pt x="15261" y="5455"/>
                    <a:pt x="15214" y="5250"/>
                    <a:pt x="15151" y="5030"/>
                  </a:cubicBezTo>
                  <a:cubicBezTo>
                    <a:pt x="14757" y="3689"/>
                    <a:pt x="14221" y="2602"/>
                    <a:pt x="13559" y="1782"/>
                  </a:cubicBezTo>
                  <a:cubicBezTo>
                    <a:pt x="12598" y="615"/>
                    <a:pt x="11351" y="0"/>
                    <a:pt x="99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5"/>
            <p:cNvSpPr/>
            <p:nvPr/>
          </p:nvSpPr>
          <p:spPr>
            <a:xfrm>
              <a:off x="-414587" y="62463"/>
              <a:ext cx="1011481" cy="673891"/>
            </a:xfrm>
            <a:custGeom>
              <a:rect b="b" l="l" r="r" t="t"/>
              <a:pathLst>
                <a:path extrusionOk="0" h="16144" w="24230">
                  <a:moveTo>
                    <a:pt x="9411" y="1"/>
                  </a:moveTo>
                  <a:cubicBezTo>
                    <a:pt x="9096" y="1"/>
                    <a:pt x="8765" y="47"/>
                    <a:pt x="8434" y="110"/>
                  </a:cubicBezTo>
                  <a:cubicBezTo>
                    <a:pt x="7835" y="253"/>
                    <a:pt x="7315" y="489"/>
                    <a:pt x="6905" y="820"/>
                  </a:cubicBezTo>
                  <a:cubicBezTo>
                    <a:pt x="6495" y="1136"/>
                    <a:pt x="6180" y="1529"/>
                    <a:pt x="5975" y="2018"/>
                  </a:cubicBezTo>
                  <a:cubicBezTo>
                    <a:pt x="5470" y="3153"/>
                    <a:pt x="5502" y="4714"/>
                    <a:pt x="6085" y="6668"/>
                  </a:cubicBezTo>
                  <a:cubicBezTo>
                    <a:pt x="5375" y="6227"/>
                    <a:pt x="4682" y="6006"/>
                    <a:pt x="3988" y="6006"/>
                  </a:cubicBezTo>
                  <a:cubicBezTo>
                    <a:pt x="3122" y="6006"/>
                    <a:pt x="2302" y="6353"/>
                    <a:pt x="1560" y="7032"/>
                  </a:cubicBezTo>
                  <a:cubicBezTo>
                    <a:pt x="425" y="8056"/>
                    <a:pt x="0" y="9459"/>
                    <a:pt x="347" y="11067"/>
                  </a:cubicBezTo>
                  <a:cubicBezTo>
                    <a:pt x="583" y="12139"/>
                    <a:pt x="1135" y="13274"/>
                    <a:pt x="2002" y="14473"/>
                  </a:cubicBezTo>
                  <a:cubicBezTo>
                    <a:pt x="2759" y="15528"/>
                    <a:pt x="3973" y="16144"/>
                    <a:pt x="5266" y="16144"/>
                  </a:cubicBezTo>
                  <a:lnTo>
                    <a:pt x="19296" y="16144"/>
                  </a:lnTo>
                  <a:cubicBezTo>
                    <a:pt x="20257" y="16144"/>
                    <a:pt x="21455" y="15181"/>
                    <a:pt x="21928" y="14756"/>
                  </a:cubicBezTo>
                  <a:cubicBezTo>
                    <a:pt x="22937" y="13857"/>
                    <a:pt x="23710" y="12785"/>
                    <a:pt x="24009" y="11839"/>
                  </a:cubicBezTo>
                  <a:cubicBezTo>
                    <a:pt x="24198" y="11272"/>
                    <a:pt x="24230" y="10736"/>
                    <a:pt x="24120" y="10231"/>
                  </a:cubicBezTo>
                  <a:cubicBezTo>
                    <a:pt x="23978" y="9664"/>
                    <a:pt x="23631" y="9176"/>
                    <a:pt x="23111" y="8797"/>
                  </a:cubicBezTo>
                  <a:cubicBezTo>
                    <a:pt x="22433" y="8293"/>
                    <a:pt x="21692" y="8041"/>
                    <a:pt x="20904" y="8041"/>
                  </a:cubicBezTo>
                  <a:cubicBezTo>
                    <a:pt x="20320" y="8041"/>
                    <a:pt x="19753" y="8182"/>
                    <a:pt x="19248" y="8402"/>
                  </a:cubicBezTo>
                  <a:cubicBezTo>
                    <a:pt x="19454" y="7614"/>
                    <a:pt x="19454" y="6937"/>
                    <a:pt x="19265" y="6385"/>
                  </a:cubicBezTo>
                  <a:cubicBezTo>
                    <a:pt x="19059" y="5754"/>
                    <a:pt x="18618" y="5297"/>
                    <a:pt x="17987" y="5045"/>
                  </a:cubicBezTo>
                  <a:cubicBezTo>
                    <a:pt x="17672" y="4903"/>
                    <a:pt x="17357" y="4840"/>
                    <a:pt x="17026" y="4840"/>
                  </a:cubicBezTo>
                  <a:cubicBezTo>
                    <a:pt x="16427" y="4840"/>
                    <a:pt x="15843" y="5060"/>
                    <a:pt x="15276" y="5470"/>
                  </a:cubicBezTo>
                  <a:cubicBezTo>
                    <a:pt x="14945" y="5723"/>
                    <a:pt x="14630" y="6038"/>
                    <a:pt x="14315" y="6416"/>
                  </a:cubicBezTo>
                  <a:cubicBezTo>
                    <a:pt x="14220" y="5833"/>
                    <a:pt x="14078" y="5171"/>
                    <a:pt x="13873" y="4509"/>
                  </a:cubicBezTo>
                  <a:cubicBezTo>
                    <a:pt x="12801" y="789"/>
                    <a:pt x="10846" y="1"/>
                    <a:pt x="9411" y="1"/>
                  </a:cubicBezTo>
                  <a:close/>
                </a:path>
              </a:pathLst>
            </a:custGeom>
            <a:solidFill>
              <a:srgbClr val="498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83" name="Shape 483"/>
        <p:cNvGrpSpPr/>
        <p:nvPr/>
      </p:nvGrpSpPr>
      <p:grpSpPr>
        <a:xfrm>
          <a:off x="0" y="0"/>
          <a:ext cx="0" cy="0"/>
          <a:chOff x="0" y="0"/>
          <a:chExt cx="0" cy="0"/>
        </a:xfrm>
      </p:grpSpPr>
      <p:sp>
        <p:nvSpPr>
          <p:cNvPr id="484" name="Google Shape;484;p86"/>
          <p:cNvSpPr/>
          <p:nvPr/>
        </p:nvSpPr>
        <p:spPr>
          <a:xfrm flipH="1">
            <a:off x="4764488" y="16778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86"/>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86"/>
          <p:cNvSpPr/>
          <p:nvPr/>
        </p:nvSpPr>
        <p:spPr>
          <a:xfrm flipH="1">
            <a:off x="513448" y="24301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86"/>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86"/>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86"/>
          <p:cNvSpPr/>
          <p:nvPr/>
        </p:nvSpPr>
        <p:spPr>
          <a:xfrm flipH="1" rot="-892893">
            <a:off x="7127274" y="253690"/>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86"/>
          <p:cNvSpPr/>
          <p:nvPr/>
        </p:nvSpPr>
        <p:spPr>
          <a:xfrm flipH="1">
            <a:off x="1564639" y="4726815"/>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6"/>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6"/>
          <p:cNvSpPr/>
          <p:nvPr/>
        </p:nvSpPr>
        <p:spPr>
          <a:xfrm flipH="1" rot="-1463779">
            <a:off x="229922" y="3569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6"/>
          <p:cNvSpPr/>
          <p:nvPr/>
        </p:nvSpPr>
        <p:spPr>
          <a:xfrm flipH="1">
            <a:off x="327563" y="4135938"/>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86"/>
          <p:cNvGrpSpPr/>
          <p:nvPr/>
        </p:nvGrpSpPr>
        <p:grpSpPr>
          <a:xfrm>
            <a:off x="7777691" y="319504"/>
            <a:ext cx="1063008" cy="607852"/>
            <a:chOff x="248950" y="173213"/>
            <a:chExt cx="1293355" cy="739479"/>
          </a:xfrm>
        </p:grpSpPr>
        <p:sp>
          <p:nvSpPr>
            <p:cNvPr id="495" name="Google Shape;495;p86"/>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86"/>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86"/>
          <p:cNvGrpSpPr/>
          <p:nvPr/>
        </p:nvGrpSpPr>
        <p:grpSpPr>
          <a:xfrm>
            <a:off x="265537" y="4318410"/>
            <a:ext cx="903580" cy="881450"/>
            <a:chOff x="3692950" y="304725"/>
            <a:chExt cx="547425" cy="534050"/>
          </a:xfrm>
        </p:grpSpPr>
        <p:sp>
          <p:nvSpPr>
            <p:cNvPr id="498" name="Google Shape;498;p86"/>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rgbClr val="498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86"/>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59"/>
          <p:cNvSpPr txBox="1"/>
          <p:nvPr>
            <p:ph type="title"/>
          </p:nvPr>
        </p:nvSpPr>
        <p:spPr>
          <a:xfrm>
            <a:off x="5041900" y="2677313"/>
            <a:ext cx="33846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59"/>
          <p:cNvSpPr txBox="1"/>
          <p:nvPr>
            <p:ph idx="2" type="title"/>
          </p:nvPr>
        </p:nvSpPr>
        <p:spPr>
          <a:xfrm>
            <a:off x="5041900" y="1179718"/>
            <a:ext cx="1474500" cy="10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6000"/>
              <a:buNone/>
              <a:defRPr sz="6000"/>
            </a:lvl1pPr>
            <a:lvl2pPr lvl="1" algn="ctr">
              <a:lnSpc>
                <a:spcPct val="100000"/>
              </a:lnSpc>
              <a:spcBef>
                <a:spcPts val="0"/>
              </a:spcBef>
              <a:spcAft>
                <a:spcPts val="0"/>
              </a:spcAft>
              <a:buClr>
                <a:schemeClr val="lt2"/>
              </a:buClr>
              <a:buSzPts val="6000"/>
              <a:buNone/>
              <a:defRPr sz="6000">
                <a:solidFill>
                  <a:schemeClr val="lt2"/>
                </a:solidFill>
              </a:defRPr>
            </a:lvl2pPr>
            <a:lvl3pPr lvl="2" algn="ctr">
              <a:lnSpc>
                <a:spcPct val="100000"/>
              </a:lnSpc>
              <a:spcBef>
                <a:spcPts val="0"/>
              </a:spcBef>
              <a:spcAft>
                <a:spcPts val="0"/>
              </a:spcAft>
              <a:buClr>
                <a:schemeClr val="lt2"/>
              </a:buClr>
              <a:buSzPts val="6000"/>
              <a:buNone/>
              <a:defRPr sz="6000">
                <a:solidFill>
                  <a:schemeClr val="lt2"/>
                </a:solidFill>
              </a:defRPr>
            </a:lvl3pPr>
            <a:lvl4pPr lvl="3" algn="ctr">
              <a:lnSpc>
                <a:spcPct val="100000"/>
              </a:lnSpc>
              <a:spcBef>
                <a:spcPts val="0"/>
              </a:spcBef>
              <a:spcAft>
                <a:spcPts val="0"/>
              </a:spcAft>
              <a:buClr>
                <a:schemeClr val="lt2"/>
              </a:buClr>
              <a:buSzPts val="6000"/>
              <a:buNone/>
              <a:defRPr sz="6000">
                <a:solidFill>
                  <a:schemeClr val="lt2"/>
                </a:solidFill>
              </a:defRPr>
            </a:lvl4pPr>
            <a:lvl5pPr lvl="4" algn="ctr">
              <a:lnSpc>
                <a:spcPct val="100000"/>
              </a:lnSpc>
              <a:spcBef>
                <a:spcPts val="0"/>
              </a:spcBef>
              <a:spcAft>
                <a:spcPts val="0"/>
              </a:spcAft>
              <a:buClr>
                <a:schemeClr val="lt2"/>
              </a:buClr>
              <a:buSzPts val="6000"/>
              <a:buNone/>
              <a:defRPr sz="6000">
                <a:solidFill>
                  <a:schemeClr val="lt2"/>
                </a:solidFill>
              </a:defRPr>
            </a:lvl5pPr>
            <a:lvl6pPr lvl="5" algn="ctr">
              <a:lnSpc>
                <a:spcPct val="100000"/>
              </a:lnSpc>
              <a:spcBef>
                <a:spcPts val="0"/>
              </a:spcBef>
              <a:spcAft>
                <a:spcPts val="0"/>
              </a:spcAft>
              <a:buClr>
                <a:schemeClr val="lt2"/>
              </a:buClr>
              <a:buSzPts val="6000"/>
              <a:buNone/>
              <a:defRPr sz="6000">
                <a:solidFill>
                  <a:schemeClr val="lt2"/>
                </a:solidFill>
              </a:defRPr>
            </a:lvl6pPr>
            <a:lvl7pPr lvl="6" algn="ctr">
              <a:lnSpc>
                <a:spcPct val="100000"/>
              </a:lnSpc>
              <a:spcBef>
                <a:spcPts val="0"/>
              </a:spcBef>
              <a:spcAft>
                <a:spcPts val="0"/>
              </a:spcAft>
              <a:buClr>
                <a:schemeClr val="lt2"/>
              </a:buClr>
              <a:buSzPts val="6000"/>
              <a:buNone/>
              <a:defRPr sz="6000">
                <a:solidFill>
                  <a:schemeClr val="lt2"/>
                </a:solidFill>
              </a:defRPr>
            </a:lvl7pPr>
            <a:lvl8pPr lvl="7" algn="ctr">
              <a:lnSpc>
                <a:spcPct val="100000"/>
              </a:lnSpc>
              <a:spcBef>
                <a:spcPts val="0"/>
              </a:spcBef>
              <a:spcAft>
                <a:spcPts val="0"/>
              </a:spcAft>
              <a:buClr>
                <a:schemeClr val="lt2"/>
              </a:buClr>
              <a:buSzPts val="6000"/>
              <a:buNone/>
              <a:defRPr sz="6000">
                <a:solidFill>
                  <a:schemeClr val="lt2"/>
                </a:solidFill>
              </a:defRPr>
            </a:lvl8pPr>
            <a:lvl9pPr lvl="8" algn="ctr">
              <a:lnSpc>
                <a:spcPct val="100000"/>
              </a:lnSpc>
              <a:spcBef>
                <a:spcPts val="0"/>
              </a:spcBef>
              <a:spcAft>
                <a:spcPts val="0"/>
              </a:spcAft>
              <a:buClr>
                <a:schemeClr val="lt2"/>
              </a:buClr>
              <a:buSzPts val="6000"/>
              <a:buNone/>
              <a:defRPr sz="6000">
                <a:solidFill>
                  <a:schemeClr val="lt2"/>
                </a:solidFill>
              </a:defRPr>
            </a:lvl9pPr>
          </a:lstStyle>
          <a:p/>
        </p:txBody>
      </p:sp>
      <p:sp>
        <p:nvSpPr>
          <p:cNvPr id="54" name="Google Shape;54;p59"/>
          <p:cNvSpPr txBox="1"/>
          <p:nvPr>
            <p:ph idx="1" type="subTitle"/>
          </p:nvPr>
        </p:nvSpPr>
        <p:spPr>
          <a:xfrm>
            <a:off x="5041900" y="3429350"/>
            <a:ext cx="2382600" cy="54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atin typeface="Nunito SemiBold"/>
                <a:ea typeface="Nunito SemiBold"/>
                <a:cs typeface="Nunito SemiBold"/>
                <a:sym typeface="Nunito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59"/>
          <p:cNvSpPr/>
          <p:nvPr/>
        </p:nvSpPr>
        <p:spPr>
          <a:xfrm>
            <a:off x="8763156" y="305956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9"/>
          <p:cNvSpPr/>
          <p:nvPr/>
        </p:nvSpPr>
        <p:spPr>
          <a:xfrm flipH="1">
            <a:off x="3471395" y="4703612"/>
            <a:ext cx="17119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9"/>
          <p:cNvSpPr/>
          <p:nvPr/>
        </p:nvSpPr>
        <p:spPr>
          <a:xfrm flipH="1">
            <a:off x="8762146" y="1068058"/>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9"/>
          <p:cNvSpPr/>
          <p:nvPr/>
        </p:nvSpPr>
        <p:spPr>
          <a:xfrm flipH="1">
            <a:off x="1243852" y="4715579"/>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9"/>
          <p:cNvSpPr/>
          <p:nvPr/>
        </p:nvSpPr>
        <p:spPr>
          <a:xfrm flipH="1">
            <a:off x="7824093" y="4751628"/>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9"/>
          <p:cNvSpPr/>
          <p:nvPr/>
        </p:nvSpPr>
        <p:spPr>
          <a:xfrm flipH="1">
            <a:off x="5013159" y="431860"/>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9"/>
          <p:cNvSpPr/>
          <p:nvPr/>
        </p:nvSpPr>
        <p:spPr>
          <a:xfrm flipH="1">
            <a:off x="263532" y="2159357"/>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9"/>
          <p:cNvSpPr/>
          <p:nvPr/>
        </p:nvSpPr>
        <p:spPr>
          <a:xfrm flipH="1">
            <a:off x="6100036" y="4611228"/>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3" name="Shape 63"/>
        <p:cNvGrpSpPr/>
        <p:nvPr/>
      </p:nvGrpSpPr>
      <p:grpSpPr>
        <a:xfrm>
          <a:off x="0" y="0"/>
          <a:ext cx="0" cy="0"/>
          <a:chOff x="0" y="0"/>
          <a:chExt cx="0" cy="0"/>
        </a:xfrm>
      </p:grpSpPr>
      <p:sp>
        <p:nvSpPr>
          <p:cNvPr id="64" name="Google Shape;64;p60"/>
          <p:cNvSpPr txBox="1"/>
          <p:nvPr>
            <p:ph type="title"/>
          </p:nvPr>
        </p:nvSpPr>
        <p:spPr>
          <a:xfrm>
            <a:off x="2044675" y="158237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5" name="Google Shape;65;p60"/>
          <p:cNvSpPr txBox="1"/>
          <p:nvPr>
            <p:ph idx="2" type="title"/>
          </p:nvPr>
        </p:nvSpPr>
        <p:spPr>
          <a:xfrm>
            <a:off x="1035738" y="180077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6" name="Google Shape;66;p60"/>
          <p:cNvSpPr txBox="1"/>
          <p:nvPr>
            <p:ph idx="1" type="subTitle"/>
          </p:nvPr>
        </p:nvSpPr>
        <p:spPr>
          <a:xfrm>
            <a:off x="2044675" y="19292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0"/>
          <p:cNvSpPr txBox="1"/>
          <p:nvPr>
            <p:ph idx="3" type="title"/>
          </p:nvPr>
        </p:nvSpPr>
        <p:spPr>
          <a:xfrm>
            <a:off x="5855100" y="158237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8" name="Google Shape;68;p60"/>
          <p:cNvSpPr txBox="1"/>
          <p:nvPr>
            <p:ph idx="4" type="title"/>
          </p:nvPr>
        </p:nvSpPr>
        <p:spPr>
          <a:xfrm>
            <a:off x="4846325" y="180077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0"/>
          <p:cNvSpPr txBox="1"/>
          <p:nvPr>
            <p:ph idx="5" type="subTitle"/>
          </p:nvPr>
        </p:nvSpPr>
        <p:spPr>
          <a:xfrm>
            <a:off x="5855100" y="19292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0"/>
          <p:cNvSpPr txBox="1"/>
          <p:nvPr>
            <p:ph idx="6" type="title"/>
          </p:nvPr>
        </p:nvSpPr>
        <p:spPr>
          <a:xfrm>
            <a:off x="2044675" y="330732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1" name="Google Shape;71;p60"/>
          <p:cNvSpPr txBox="1"/>
          <p:nvPr>
            <p:ph idx="7" type="title"/>
          </p:nvPr>
        </p:nvSpPr>
        <p:spPr>
          <a:xfrm>
            <a:off x="1035738" y="352582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2" name="Google Shape;72;p60"/>
          <p:cNvSpPr txBox="1"/>
          <p:nvPr>
            <p:ph idx="8" type="subTitle"/>
          </p:nvPr>
        </p:nvSpPr>
        <p:spPr>
          <a:xfrm>
            <a:off x="2044675" y="365425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0"/>
          <p:cNvSpPr txBox="1"/>
          <p:nvPr>
            <p:ph idx="9" type="title"/>
          </p:nvPr>
        </p:nvSpPr>
        <p:spPr>
          <a:xfrm>
            <a:off x="5855100" y="330732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4" name="Google Shape;74;p60"/>
          <p:cNvSpPr txBox="1"/>
          <p:nvPr>
            <p:ph idx="13" type="title"/>
          </p:nvPr>
        </p:nvSpPr>
        <p:spPr>
          <a:xfrm>
            <a:off x="4846326" y="352582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60"/>
          <p:cNvSpPr txBox="1"/>
          <p:nvPr>
            <p:ph idx="14" type="subTitle"/>
          </p:nvPr>
        </p:nvSpPr>
        <p:spPr>
          <a:xfrm>
            <a:off x="5855100" y="365425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0"/>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60"/>
          <p:cNvSpPr/>
          <p:nvPr/>
        </p:nvSpPr>
        <p:spPr>
          <a:xfrm>
            <a:off x="8763156" y="33734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0"/>
          <p:cNvSpPr/>
          <p:nvPr/>
        </p:nvSpPr>
        <p:spPr>
          <a:xfrm flipH="1">
            <a:off x="3471395" y="4703612"/>
            <a:ext cx="17119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0"/>
          <p:cNvSpPr/>
          <p:nvPr/>
        </p:nvSpPr>
        <p:spPr>
          <a:xfrm flipH="1">
            <a:off x="8746771" y="1563358"/>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0"/>
          <p:cNvSpPr/>
          <p:nvPr/>
        </p:nvSpPr>
        <p:spPr>
          <a:xfrm flipH="1">
            <a:off x="434727" y="3526667"/>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0"/>
          <p:cNvSpPr/>
          <p:nvPr/>
        </p:nvSpPr>
        <p:spPr>
          <a:xfrm flipH="1">
            <a:off x="8490843" y="4751641"/>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0"/>
          <p:cNvSpPr/>
          <p:nvPr/>
        </p:nvSpPr>
        <p:spPr>
          <a:xfrm flipH="1">
            <a:off x="3870159" y="104710"/>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0"/>
          <p:cNvSpPr/>
          <p:nvPr/>
        </p:nvSpPr>
        <p:spPr>
          <a:xfrm flipH="1">
            <a:off x="263532" y="2159357"/>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0"/>
          <p:cNvSpPr/>
          <p:nvPr/>
        </p:nvSpPr>
        <p:spPr>
          <a:xfrm flipH="1">
            <a:off x="650282" y="357922"/>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0"/>
          <p:cNvSpPr/>
          <p:nvPr/>
        </p:nvSpPr>
        <p:spPr>
          <a:xfrm flipH="1">
            <a:off x="6328636" y="4763628"/>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60"/>
          <p:cNvGrpSpPr/>
          <p:nvPr/>
        </p:nvGrpSpPr>
        <p:grpSpPr>
          <a:xfrm>
            <a:off x="8225847" y="267518"/>
            <a:ext cx="1213038" cy="693631"/>
            <a:chOff x="248950" y="173213"/>
            <a:chExt cx="1293355" cy="739479"/>
          </a:xfrm>
        </p:grpSpPr>
        <p:sp>
          <p:nvSpPr>
            <p:cNvPr id="87" name="Google Shape;87;p60"/>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0"/>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60"/>
          <p:cNvGrpSpPr/>
          <p:nvPr/>
        </p:nvGrpSpPr>
        <p:grpSpPr>
          <a:xfrm>
            <a:off x="180947" y="4235747"/>
            <a:ext cx="1073062" cy="1046791"/>
            <a:chOff x="3692950" y="304725"/>
            <a:chExt cx="547425" cy="534050"/>
          </a:xfrm>
        </p:grpSpPr>
        <p:sp>
          <p:nvSpPr>
            <p:cNvPr id="90" name="Google Shape;90;p60"/>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0"/>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61"/>
          <p:cNvSpPr txBox="1"/>
          <p:nvPr>
            <p:ph type="title"/>
          </p:nvPr>
        </p:nvSpPr>
        <p:spPr>
          <a:xfrm>
            <a:off x="1212300" y="1037525"/>
            <a:ext cx="37659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4" name="Google Shape;94;p61"/>
          <p:cNvSpPr txBox="1"/>
          <p:nvPr>
            <p:ph idx="1" type="body"/>
          </p:nvPr>
        </p:nvSpPr>
        <p:spPr>
          <a:xfrm>
            <a:off x="1212300" y="1744975"/>
            <a:ext cx="3765900" cy="2361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61"/>
          <p:cNvSpPr/>
          <p:nvPr/>
        </p:nvSpPr>
        <p:spPr>
          <a:xfrm>
            <a:off x="5477531" y="47036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1"/>
          <p:cNvSpPr/>
          <p:nvPr/>
        </p:nvSpPr>
        <p:spPr>
          <a:xfrm>
            <a:off x="365719" y="25998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1"/>
          <p:cNvSpPr/>
          <p:nvPr/>
        </p:nvSpPr>
        <p:spPr>
          <a:xfrm>
            <a:off x="8424000" y="37121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1"/>
          <p:cNvSpPr/>
          <p:nvPr/>
        </p:nvSpPr>
        <p:spPr>
          <a:xfrm>
            <a:off x="8758744" y="47636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1"/>
          <p:cNvSpPr/>
          <p:nvPr/>
        </p:nvSpPr>
        <p:spPr>
          <a:xfrm>
            <a:off x="5396294" y="4302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1"/>
          <p:cNvSpPr/>
          <p:nvPr/>
        </p:nvSpPr>
        <p:spPr>
          <a:xfrm>
            <a:off x="8648369" y="2159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1"/>
          <p:cNvSpPr/>
          <p:nvPr/>
        </p:nvSpPr>
        <p:spPr>
          <a:xfrm>
            <a:off x="2921000" y="165595"/>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1"/>
          <p:cNvSpPr/>
          <p:nvPr/>
        </p:nvSpPr>
        <p:spPr>
          <a:xfrm>
            <a:off x="2689650" y="47636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61"/>
          <p:cNvGrpSpPr/>
          <p:nvPr/>
        </p:nvGrpSpPr>
        <p:grpSpPr>
          <a:xfrm>
            <a:off x="7082371" y="430256"/>
            <a:ext cx="1474425" cy="843080"/>
            <a:chOff x="248950" y="173213"/>
            <a:chExt cx="1293355" cy="739479"/>
          </a:xfrm>
        </p:grpSpPr>
        <p:sp>
          <p:nvSpPr>
            <p:cNvPr id="104" name="Google Shape;104;p61"/>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1"/>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61"/>
          <p:cNvGrpSpPr/>
          <p:nvPr/>
        </p:nvGrpSpPr>
        <p:grpSpPr>
          <a:xfrm>
            <a:off x="126552" y="258361"/>
            <a:ext cx="907999" cy="569171"/>
            <a:chOff x="4281725" y="3806324"/>
            <a:chExt cx="1660872" cy="1040912"/>
          </a:xfrm>
        </p:grpSpPr>
        <p:sp>
          <p:nvSpPr>
            <p:cNvPr id="107" name="Google Shape;107;p61"/>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1"/>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61"/>
          <p:cNvGrpSpPr/>
          <p:nvPr/>
        </p:nvGrpSpPr>
        <p:grpSpPr>
          <a:xfrm>
            <a:off x="110951" y="4167487"/>
            <a:ext cx="1213039" cy="1183348"/>
            <a:chOff x="3692950" y="304725"/>
            <a:chExt cx="547425" cy="534050"/>
          </a:xfrm>
        </p:grpSpPr>
        <p:sp>
          <p:nvSpPr>
            <p:cNvPr id="110" name="Google Shape;110;p61"/>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1"/>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61"/>
          <p:cNvGrpSpPr/>
          <p:nvPr/>
        </p:nvGrpSpPr>
        <p:grpSpPr>
          <a:xfrm>
            <a:off x="4782172" y="4049451"/>
            <a:ext cx="1730132" cy="1183361"/>
            <a:chOff x="-467973" y="-11"/>
            <a:chExt cx="1138394" cy="778630"/>
          </a:xfrm>
        </p:grpSpPr>
        <p:sp>
          <p:nvSpPr>
            <p:cNvPr id="113" name="Google Shape;113;p61"/>
            <p:cNvSpPr/>
            <p:nvPr/>
          </p:nvSpPr>
          <p:spPr>
            <a:xfrm>
              <a:off x="-467973" y="-11"/>
              <a:ext cx="1138394" cy="778630"/>
            </a:xfrm>
            <a:custGeom>
              <a:rect b="b" l="l" r="r" t="t"/>
              <a:pathLst>
                <a:path extrusionOk="0" h="17642" w="25792">
                  <a:moveTo>
                    <a:pt x="9964" y="1498"/>
                  </a:moveTo>
                  <a:cubicBezTo>
                    <a:pt x="14126" y="1498"/>
                    <a:pt x="14347" y="9412"/>
                    <a:pt x="14347" y="9412"/>
                  </a:cubicBezTo>
                  <a:cubicBezTo>
                    <a:pt x="14347" y="9412"/>
                    <a:pt x="15687" y="6337"/>
                    <a:pt x="17579" y="6337"/>
                  </a:cubicBezTo>
                  <a:cubicBezTo>
                    <a:pt x="17800" y="6337"/>
                    <a:pt x="18036" y="6369"/>
                    <a:pt x="18273" y="6464"/>
                  </a:cubicBezTo>
                  <a:cubicBezTo>
                    <a:pt x="20511" y="7378"/>
                    <a:pt x="18052" y="11367"/>
                    <a:pt x="18052" y="11367"/>
                  </a:cubicBezTo>
                  <a:cubicBezTo>
                    <a:pt x="18052" y="11367"/>
                    <a:pt x="19581" y="9522"/>
                    <a:pt x="21457" y="9522"/>
                  </a:cubicBezTo>
                  <a:cubicBezTo>
                    <a:pt x="22025" y="9522"/>
                    <a:pt x="22624" y="9696"/>
                    <a:pt x="23223" y="10137"/>
                  </a:cubicBezTo>
                  <a:cubicBezTo>
                    <a:pt x="25792" y="12013"/>
                    <a:pt x="21237" y="16143"/>
                    <a:pt x="19849" y="16143"/>
                  </a:cubicBezTo>
                  <a:lnTo>
                    <a:pt x="5819" y="16143"/>
                  </a:lnTo>
                  <a:cubicBezTo>
                    <a:pt x="4762" y="16143"/>
                    <a:pt x="3769" y="15639"/>
                    <a:pt x="3154" y="14772"/>
                  </a:cubicBezTo>
                  <a:cubicBezTo>
                    <a:pt x="1956" y="13101"/>
                    <a:pt x="490" y="10263"/>
                    <a:pt x="2618" y="8324"/>
                  </a:cubicBezTo>
                  <a:cubicBezTo>
                    <a:pt x="3265" y="7725"/>
                    <a:pt x="3927" y="7489"/>
                    <a:pt x="4541" y="7489"/>
                  </a:cubicBezTo>
                  <a:cubicBezTo>
                    <a:pt x="6937" y="7489"/>
                    <a:pt x="8940" y="10989"/>
                    <a:pt x="8987" y="11067"/>
                  </a:cubicBezTo>
                  <a:cubicBezTo>
                    <a:pt x="8909" y="10926"/>
                    <a:pt x="4257" y="2665"/>
                    <a:pt x="9144" y="1593"/>
                  </a:cubicBezTo>
                  <a:cubicBezTo>
                    <a:pt x="9428" y="1530"/>
                    <a:pt x="9697" y="1498"/>
                    <a:pt x="9964" y="1498"/>
                  </a:cubicBezTo>
                  <a:close/>
                  <a:moveTo>
                    <a:pt x="9964" y="0"/>
                  </a:moveTo>
                  <a:cubicBezTo>
                    <a:pt x="9586" y="0"/>
                    <a:pt x="9207" y="48"/>
                    <a:pt x="8829" y="126"/>
                  </a:cubicBezTo>
                  <a:cubicBezTo>
                    <a:pt x="7048" y="521"/>
                    <a:pt x="6212" y="1608"/>
                    <a:pt x="5834" y="2459"/>
                  </a:cubicBezTo>
                  <a:cubicBezTo>
                    <a:pt x="5456" y="3327"/>
                    <a:pt x="5329" y="4383"/>
                    <a:pt x="5487" y="5612"/>
                  </a:cubicBezTo>
                  <a:cubicBezTo>
                    <a:pt x="5503" y="5786"/>
                    <a:pt x="5535" y="5959"/>
                    <a:pt x="5566" y="6133"/>
                  </a:cubicBezTo>
                  <a:cubicBezTo>
                    <a:pt x="5220" y="6054"/>
                    <a:pt x="4888" y="6007"/>
                    <a:pt x="4541" y="6007"/>
                  </a:cubicBezTo>
                  <a:cubicBezTo>
                    <a:pt x="4022" y="6007"/>
                    <a:pt x="3517" y="6102"/>
                    <a:pt x="3028" y="6306"/>
                  </a:cubicBezTo>
                  <a:cubicBezTo>
                    <a:pt x="2523" y="6511"/>
                    <a:pt x="2050" y="6810"/>
                    <a:pt x="1609" y="7220"/>
                  </a:cubicBezTo>
                  <a:cubicBezTo>
                    <a:pt x="900" y="7867"/>
                    <a:pt x="411" y="8655"/>
                    <a:pt x="190" y="9553"/>
                  </a:cubicBezTo>
                  <a:cubicBezTo>
                    <a:pt x="1" y="10295"/>
                    <a:pt x="1" y="11115"/>
                    <a:pt x="175" y="11966"/>
                  </a:cubicBezTo>
                  <a:cubicBezTo>
                    <a:pt x="427" y="13133"/>
                    <a:pt x="1026" y="14377"/>
                    <a:pt x="1941" y="15655"/>
                  </a:cubicBezTo>
                  <a:cubicBezTo>
                    <a:pt x="2382" y="16269"/>
                    <a:pt x="2965" y="16758"/>
                    <a:pt x="3643" y="17105"/>
                  </a:cubicBezTo>
                  <a:cubicBezTo>
                    <a:pt x="4305" y="17452"/>
                    <a:pt x="5062" y="17641"/>
                    <a:pt x="5819" y="17641"/>
                  </a:cubicBezTo>
                  <a:lnTo>
                    <a:pt x="19849" y="17641"/>
                  </a:lnTo>
                  <a:cubicBezTo>
                    <a:pt x="20354" y="17641"/>
                    <a:pt x="20905" y="17467"/>
                    <a:pt x="21520" y="17105"/>
                  </a:cubicBezTo>
                  <a:cubicBezTo>
                    <a:pt x="21993" y="16837"/>
                    <a:pt x="22498" y="16475"/>
                    <a:pt x="22971" y="16048"/>
                  </a:cubicBezTo>
                  <a:cubicBezTo>
                    <a:pt x="23633" y="15466"/>
                    <a:pt x="24799" y="14283"/>
                    <a:pt x="25272" y="12817"/>
                  </a:cubicBezTo>
                  <a:cubicBezTo>
                    <a:pt x="25508" y="12107"/>
                    <a:pt x="25556" y="11430"/>
                    <a:pt x="25398" y="10799"/>
                  </a:cubicBezTo>
                  <a:cubicBezTo>
                    <a:pt x="25209" y="10058"/>
                    <a:pt x="24768" y="9412"/>
                    <a:pt x="24106" y="8923"/>
                  </a:cubicBezTo>
                  <a:cubicBezTo>
                    <a:pt x="23696" y="8624"/>
                    <a:pt x="23254" y="8403"/>
                    <a:pt x="22797" y="8246"/>
                  </a:cubicBezTo>
                  <a:cubicBezTo>
                    <a:pt x="22372" y="8103"/>
                    <a:pt x="21914" y="8040"/>
                    <a:pt x="21457" y="8040"/>
                  </a:cubicBezTo>
                  <a:cubicBezTo>
                    <a:pt x="21205" y="8040"/>
                    <a:pt x="20953" y="8056"/>
                    <a:pt x="20701" y="8103"/>
                  </a:cubicBezTo>
                  <a:cubicBezTo>
                    <a:pt x="20716" y="7662"/>
                    <a:pt x="20653" y="7252"/>
                    <a:pt x="20527" y="6890"/>
                  </a:cubicBezTo>
                  <a:cubicBezTo>
                    <a:pt x="20400" y="6480"/>
                    <a:pt x="20196" y="6117"/>
                    <a:pt x="19912" y="5818"/>
                  </a:cubicBezTo>
                  <a:cubicBezTo>
                    <a:pt x="19612" y="5502"/>
                    <a:pt x="19250" y="5250"/>
                    <a:pt x="18824" y="5093"/>
                  </a:cubicBezTo>
                  <a:cubicBezTo>
                    <a:pt x="18414" y="4919"/>
                    <a:pt x="18004" y="4840"/>
                    <a:pt x="17579" y="4840"/>
                  </a:cubicBezTo>
                  <a:cubicBezTo>
                    <a:pt x="16822" y="4840"/>
                    <a:pt x="16081" y="5108"/>
                    <a:pt x="15387" y="5612"/>
                  </a:cubicBezTo>
                  <a:cubicBezTo>
                    <a:pt x="15372" y="5629"/>
                    <a:pt x="15341" y="5644"/>
                    <a:pt x="15324" y="5675"/>
                  </a:cubicBezTo>
                  <a:cubicBezTo>
                    <a:pt x="15261" y="5455"/>
                    <a:pt x="15214" y="5250"/>
                    <a:pt x="15151" y="5030"/>
                  </a:cubicBezTo>
                  <a:cubicBezTo>
                    <a:pt x="14757" y="3689"/>
                    <a:pt x="14221" y="2602"/>
                    <a:pt x="13559" y="1782"/>
                  </a:cubicBezTo>
                  <a:cubicBezTo>
                    <a:pt x="12598" y="615"/>
                    <a:pt x="11351" y="0"/>
                    <a:pt x="99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1"/>
            <p:cNvSpPr/>
            <p:nvPr/>
          </p:nvSpPr>
          <p:spPr>
            <a:xfrm>
              <a:off x="-414587" y="62463"/>
              <a:ext cx="1011481" cy="673891"/>
            </a:xfrm>
            <a:custGeom>
              <a:rect b="b" l="l" r="r" t="t"/>
              <a:pathLst>
                <a:path extrusionOk="0" h="16144" w="24230">
                  <a:moveTo>
                    <a:pt x="9411" y="1"/>
                  </a:moveTo>
                  <a:cubicBezTo>
                    <a:pt x="9096" y="1"/>
                    <a:pt x="8765" y="47"/>
                    <a:pt x="8434" y="110"/>
                  </a:cubicBezTo>
                  <a:cubicBezTo>
                    <a:pt x="7835" y="253"/>
                    <a:pt x="7315" y="489"/>
                    <a:pt x="6905" y="820"/>
                  </a:cubicBezTo>
                  <a:cubicBezTo>
                    <a:pt x="6495" y="1136"/>
                    <a:pt x="6180" y="1529"/>
                    <a:pt x="5975" y="2018"/>
                  </a:cubicBezTo>
                  <a:cubicBezTo>
                    <a:pt x="5470" y="3153"/>
                    <a:pt x="5502" y="4714"/>
                    <a:pt x="6085" y="6668"/>
                  </a:cubicBezTo>
                  <a:cubicBezTo>
                    <a:pt x="5375" y="6227"/>
                    <a:pt x="4682" y="6006"/>
                    <a:pt x="3988" y="6006"/>
                  </a:cubicBezTo>
                  <a:cubicBezTo>
                    <a:pt x="3122" y="6006"/>
                    <a:pt x="2302" y="6353"/>
                    <a:pt x="1560" y="7032"/>
                  </a:cubicBezTo>
                  <a:cubicBezTo>
                    <a:pt x="425" y="8056"/>
                    <a:pt x="0" y="9459"/>
                    <a:pt x="347" y="11067"/>
                  </a:cubicBezTo>
                  <a:cubicBezTo>
                    <a:pt x="583" y="12139"/>
                    <a:pt x="1135" y="13274"/>
                    <a:pt x="2002" y="14473"/>
                  </a:cubicBezTo>
                  <a:cubicBezTo>
                    <a:pt x="2759" y="15528"/>
                    <a:pt x="3973" y="16144"/>
                    <a:pt x="5266" y="16144"/>
                  </a:cubicBezTo>
                  <a:lnTo>
                    <a:pt x="19296" y="16144"/>
                  </a:lnTo>
                  <a:cubicBezTo>
                    <a:pt x="20257" y="16144"/>
                    <a:pt x="21455" y="15181"/>
                    <a:pt x="21928" y="14756"/>
                  </a:cubicBezTo>
                  <a:cubicBezTo>
                    <a:pt x="22937" y="13857"/>
                    <a:pt x="23710" y="12785"/>
                    <a:pt x="24009" y="11839"/>
                  </a:cubicBezTo>
                  <a:cubicBezTo>
                    <a:pt x="24198" y="11272"/>
                    <a:pt x="24230" y="10736"/>
                    <a:pt x="24120" y="10231"/>
                  </a:cubicBezTo>
                  <a:cubicBezTo>
                    <a:pt x="23978" y="9664"/>
                    <a:pt x="23631" y="9176"/>
                    <a:pt x="23111" y="8797"/>
                  </a:cubicBezTo>
                  <a:cubicBezTo>
                    <a:pt x="22433" y="8293"/>
                    <a:pt x="21692" y="8041"/>
                    <a:pt x="20904" y="8041"/>
                  </a:cubicBezTo>
                  <a:cubicBezTo>
                    <a:pt x="20320" y="8041"/>
                    <a:pt x="19753" y="8182"/>
                    <a:pt x="19248" y="8402"/>
                  </a:cubicBezTo>
                  <a:cubicBezTo>
                    <a:pt x="19454" y="7614"/>
                    <a:pt x="19454" y="6937"/>
                    <a:pt x="19265" y="6385"/>
                  </a:cubicBezTo>
                  <a:cubicBezTo>
                    <a:pt x="19059" y="5754"/>
                    <a:pt x="18618" y="5297"/>
                    <a:pt x="17987" y="5045"/>
                  </a:cubicBezTo>
                  <a:cubicBezTo>
                    <a:pt x="17672" y="4903"/>
                    <a:pt x="17357" y="4840"/>
                    <a:pt x="17026" y="4840"/>
                  </a:cubicBezTo>
                  <a:cubicBezTo>
                    <a:pt x="16427" y="4840"/>
                    <a:pt x="15843" y="5060"/>
                    <a:pt x="15276" y="5470"/>
                  </a:cubicBezTo>
                  <a:cubicBezTo>
                    <a:pt x="14945" y="5723"/>
                    <a:pt x="14630" y="6038"/>
                    <a:pt x="14315" y="6416"/>
                  </a:cubicBezTo>
                  <a:cubicBezTo>
                    <a:pt x="14220" y="5833"/>
                    <a:pt x="14078" y="5171"/>
                    <a:pt x="13873" y="4509"/>
                  </a:cubicBezTo>
                  <a:cubicBezTo>
                    <a:pt x="12801" y="789"/>
                    <a:pt x="10846" y="1"/>
                    <a:pt x="94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5" name="Shape 115"/>
        <p:cNvGrpSpPr/>
        <p:nvPr/>
      </p:nvGrpSpPr>
      <p:grpSpPr>
        <a:xfrm>
          <a:off x="0" y="0"/>
          <a:ext cx="0" cy="0"/>
          <a:chOff x="0" y="0"/>
          <a:chExt cx="0" cy="0"/>
        </a:xfrm>
      </p:grpSpPr>
      <p:sp>
        <p:nvSpPr>
          <p:cNvPr id="116" name="Google Shape;116;p6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 name="Google Shape;117;p62"/>
          <p:cNvSpPr txBox="1"/>
          <p:nvPr>
            <p:ph idx="2" type="title"/>
          </p:nvPr>
        </p:nvSpPr>
        <p:spPr>
          <a:xfrm>
            <a:off x="729813" y="2810454"/>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8" name="Google Shape;118;p62"/>
          <p:cNvSpPr txBox="1"/>
          <p:nvPr>
            <p:ph idx="1" type="subTitle"/>
          </p:nvPr>
        </p:nvSpPr>
        <p:spPr>
          <a:xfrm>
            <a:off x="729813" y="3275990"/>
            <a:ext cx="2336400" cy="59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2"/>
          <p:cNvSpPr txBox="1"/>
          <p:nvPr>
            <p:ph idx="3" type="title"/>
          </p:nvPr>
        </p:nvSpPr>
        <p:spPr>
          <a:xfrm>
            <a:off x="3413613" y="2810454"/>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0" name="Google Shape;120;p62"/>
          <p:cNvSpPr txBox="1"/>
          <p:nvPr>
            <p:ph idx="4" type="subTitle"/>
          </p:nvPr>
        </p:nvSpPr>
        <p:spPr>
          <a:xfrm>
            <a:off x="3413613" y="3275990"/>
            <a:ext cx="2336400" cy="59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62"/>
          <p:cNvSpPr txBox="1"/>
          <p:nvPr>
            <p:ph idx="5" type="title"/>
          </p:nvPr>
        </p:nvSpPr>
        <p:spPr>
          <a:xfrm>
            <a:off x="6077788" y="2810454"/>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2" name="Google Shape;122;p62"/>
          <p:cNvSpPr txBox="1"/>
          <p:nvPr>
            <p:ph idx="6" type="subTitle"/>
          </p:nvPr>
        </p:nvSpPr>
        <p:spPr>
          <a:xfrm>
            <a:off x="6077788" y="3275990"/>
            <a:ext cx="2336400" cy="59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2"/>
          <p:cNvSpPr/>
          <p:nvPr/>
        </p:nvSpPr>
        <p:spPr>
          <a:xfrm>
            <a:off x="8763156" y="33734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2"/>
          <p:cNvSpPr/>
          <p:nvPr/>
        </p:nvSpPr>
        <p:spPr>
          <a:xfrm flipH="1">
            <a:off x="3471395" y="4703612"/>
            <a:ext cx="171196"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2"/>
          <p:cNvSpPr/>
          <p:nvPr/>
        </p:nvSpPr>
        <p:spPr>
          <a:xfrm flipH="1">
            <a:off x="8746771" y="1563358"/>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2"/>
          <p:cNvSpPr/>
          <p:nvPr/>
        </p:nvSpPr>
        <p:spPr>
          <a:xfrm flipH="1">
            <a:off x="434727" y="3526667"/>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2"/>
          <p:cNvSpPr/>
          <p:nvPr/>
        </p:nvSpPr>
        <p:spPr>
          <a:xfrm flipH="1">
            <a:off x="8490843" y="4751641"/>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2"/>
          <p:cNvSpPr/>
          <p:nvPr/>
        </p:nvSpPr>
        <p:spPr>
          <a:xfrm flipH="1">
            <a:off x="3870159" y="104710"/>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2"/>
          <p:cNvSpPr/>
          <p:nvPr/>
        </p:nvSpPr>
        <p:spPr>
          <a:xfrm flipH="1">
            <a:off x="263532" y="2159357"/>
            <a:ext cx="171196"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2"/>
          <p:cNvSpPr/>
          <p:nvPr/>
        </p:nvSpPr>
        <p:spPr>
          <a:xfrm flipH="1">
            <a:off x="650282" y="357922"/>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2"/>
          <p:cNvSpPr/>
          <p:nvPr/>
        </p:nvSpPr>
        <p:spPr>
          <a:xfrm flipH="1">
            <a:off x="6328636" y="4763628"/>
            <a:ext cx="134391"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62"/>
          <p:cNvGrpSpPr/>
          <p:nvPr/>
        </p:nvGrpSpPr>
        <p:grpSpPr>
          <a:xfrm>
            <a:off x="8225847" y="267518"/>
            <a:ext cx="1213038" cy="693631"/>
            <a:chOff x="248950" y="173213"/>
            <a:chExt cx="1293355" cy="739479"/>
          </a:xfrm>
        </p:grpSpPr>
        <p:sp>
          <p:nvSpPr>
            <p:cNvPr id="133" name="Google Shape;133;p62"/>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2"/>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62"/>
          <p:cNvGrpSpPr/>
          <p:nvPr/>
        </p:nvGrpSpPr>
        <p:grpSpPr>
          <a:xfrm>
            <a:off x="180947" y="4235747"/>
            <a:ext cx="1073062" cy="1046791"/>
            <a:chOff x="3692950" y="304725"/>
            <a:chExt cx="547425" cy="534050"/>
          </a:xfrm>
        </p:grpSpPr>
        <p:sp>
          <p:nvSpPr>
            <p:cNvPr id="136" name="Google Shape;136;p62"/>
            <p:cNvSpPr/>
            <p:nvPr/>
          </p:nvSpPr>
          <p:spPr>
            <a:xfrm>
              <a:off x="3711528" y="324888"/>
              <a:ext cx="500426" cy="493794"/>
            </a:xfrm>
            <a:custGeom>
              <a:rect b="b" l="l" r="r" t="t"/>
              <a:pathLst>
                <a:path extrusionOk="0" h="19881" w="20148">
                  <a:moveTo>
                    <a:pt x="14394" y="0"/>
                  </a:moveTo>
                  <a:cubicBezTo>
                    <a:pt x="13463" y="0"/>
                    <a:pt x="12612" y="442"/>
                    <a:pt x="11887" y="1341"/>
                  </a:cubicBezTo>
                  <a:cubicBezTo>
                    <a:pt x="11414" y="1908"/>
                    <a:pt x="10989" y="2680"/>
                    <a:pt x="10611" y="3611"/>
                  </a:cubicBezTo>
                  <a:cubicBezTo>
                    <a:pt x="10310" y="2444"/>
                    <a:pt x="9854" y="1561"/>
                    <a:pt x="9286" y="962"/>
                  </a:cubicBezTo>
                  <a:cubicBezTo>
                    <a:pt x="8719" y="395"/>
                    <a:pt x="8057" y="111"/>
                    <a:pt x="7284" y="111"/>
                  </a:cubicBezTo>
                  <a:cubicBezTo>
                    <a:pt x="7031" y="111"/>
                    <a:pt x="6748" y="143"/>
                    <a:pt x="6464" y="221"/>
                  </a:cubicBezTo>
                  <a:cubicBezTo>
                    <a:pt x="5676" y="410"/>
                    <a:pt x="5077" y="915"/>
                    <a:pt x="4698" y="1656"/>
                  </a:cubicBezTo>
                  <a:cubicBezTo>
                    <a:pt x="4320" y="2396"/>
                    <a:pt x="4179" y="3405"/>
                    <a:pt x="4257" y="4651"/>
                  </a:cubicBezTo>
                  <a:cubicBezTo>
                    <a:pt x="4320" y="5581"/>
                    <a:pt x="4494" y="6669"/>
                    <a:pt x="4809" y="7882"/>
                  </a:cubicBezTo>
                  <a:cubicBezTo>
                    <a:pt x="4887" y="8183"/>
                    <a:pt x="4967" y="8482"/>
                    <a:pt x="5045" y="8765"/>
                  </a:cubicBezTo>
                  <a:cubicBezTo>
                    <a:pt x="4525" y="8498"/>
                    <a:pt x="4005" y="8355"/>
                    <a:pt x="3500" y="8355"/>
                  </a:cubicBezTo>
                  <a:cubicBezTo>
                    <a:pt x="2791" y="8355"/>
                    <a:pt x="2098" y="8624"/>
                    <a:pt x="1467" y="9129"/>
                  </a:cubicBezTo>
                  <a:cubicBezTo>
                    <a:pt x="458" y="9917"/>
                    <a:pt x="0" y="11178"/>
                    <a:pt x="158" y="12675"/>
                  </a:cubicBezTo>
                  <a:cubicBezTo>
                    <a:pt x="284" y="13936"/>
                    <a:pt x="868" y="15308"/>
                    <a:pt x="1766" y="16553"/>
                  </a:cubicBezTo>
                  <a:cubicBezTo>
                    <a:pt x="2728" y="17846"/>
                    <a:pt x="3941" y="18886"/>
                    <a:pt x="5297" y="19548"/>
                  </a:cubicBezTo>
                  <a:cubicBezTo>
                    <a:pt x="5613" y="19706"/>
                    <a:pt x="6212" y="19880"/>
                    <a:pt x="8166" y="19880"/>
                  </a:cubicBezTo>
                  <a:cubicBezTo>
                    <a:pt x="9696" y="19880"/>
                    <a:pt x="11540" y="19769"/>
                    <a:pt x="12896" y="19706"/>
                  </a:cubicBezTo>
                  <a:cubicBezTo>
                    <a:pt x="13621" y="19659"/>
                    <a:pt x="14252" y="19628"/>
                    <a:pt x="14520" y="19628"/>
                  </a:cubicBezTo>
                  <a:cubicBezTo>
                    <a:pt x="14756" y="19628"/>
                    <a:pt x="15166" y="19565"/>
                    <a:pt x="15923" y="18997"/>
                  </a:cubicBezTo>
                  <a:cubicBezTo>
                    <a:pt x="16396" y="18666"/>
                    <a:pt x="16900" y="18193"/>
                    <a:pt x="17404" y="17673"/>
                  </a:cubicBezTo>
                  <a:cubicBezTo>
                    <a:pt x="17972" y="17074"/>
                    <a:pt x="19344" y="15529"/>
                    <a:pt x="19880" y="13905"/>
                  </a:cubicBezTo>
                  <a:cubicBezTo>
                    <a:pt x="20084" y="13290"/>
                    <a:pt x="20147" y="12723"/>
                    <a:pt x="20084" y="12234"/>
                  </a:cubicBezTo>
                  <a:cubicBezTo>
                    <a:pt x="19990" y="11619"/>
                    <a:pt x="19675" y="11098"/>
                    <a:pt x="19186" y="10720"/>
                  </a:cubicBezTo>
                  <a:cubicBezTo>
                    <a:pt x="18634" y="10310"/>
                    <a:pt x="18051" y="10106"/>
                    <a:pt x="17436" y="10106"/>
                  </a:cubicBezTo>
                  <a:cubicBezTo>
                    <a:pt x="17042" y="10106"/>
                    <a:pt x="16679" y="10184"/>
                    <a:pt x="16317" y="10327"/>
                  </a:cubicBezTo>
                  <a:lnTo>
                    <a:pt x="16601" y="9665"/>
                  </a:lnTo>
                  <a:cubicBezTo>
                    <a:pt x="17831" y="6684"/>
                    <a:pt x="18224" y="4336"/>
                    <a:pt x="17751" y="2680"/>
                  </a:cubicBezTo>
                  <a:cubicBezTo>
                    <a:pt x="17468" y="1656"/>
                    <a:pt x="16868" y="883"/>
                    <a:pt x="15970" y="426"/>
                  </a:cubicBezTo>
                  <a:cubicBezTo>
                    <a:pt x="15435" y="143"/>
                    <a:pt x="14914" y="0"/>
                    <a:pt x="143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2"/>
            <p:cNvSpPr/>
            <p:nvPr/>
          </p:nvSpPr>
          <p:spPr>
            <a:xfrm>
              <a:off x="3692950" y="304725"/>
              <a:ext cx="547425" cy="534050"/>
            </a:xfrm>
            <a:custGeom>
              <a:rect b="b" l="l" r="r" t="t"/>
              <a:pathLst>
                <a:path extrusionOk="0" h="21362" w="21897">
                  <a:moveTo>
                    <a:pt x="15071" y="1483"/>
                  </a:moveTo>
                  <a:cubicBezTo>
                    <a:pt x="15449" y="1483"/>
                    <a:pt x="15859" y="1592"/>
                    <a:pt x="16301" y="1813"/>
                  </a:cubicBezTo>
                  <a:cubicBezTo>
                    <a:pt x="20541" y="4037"/>
                    <a:pt x="14945" y="13574"/>
                    <a:pt x="14346" y="14567"/>
                  </a:cubicBezTo>
                  <a:cubicBezTo>
                    <a:pt x="14661" y="14078"/>
                    <a:pt x="16284" y="11587"/>
                    <a:pt x="18113" y="11587"/>
                  </a:cubicBezTo>
                  <a:cubicBezTo>
                    <a:pt x="18539" y="11587"/>
                    <a:pt x="18981" y="11730"/>
                    <a:pt x="19406" y="12060"/>
                  </a:cubicBezTo>
                  <a:cubicBezTo>
                    <a:pt x="21896" y="13937"/>
                    <a:pt x="16364" y="19627"/>
                    <a:pt x="15197" y="19627"/>
                  </a:cubicBezTo>
                  <a:cubicBezTo>
                    <a:pt x="14409" y="19627"/>
                    <a:pt x="11208" y="19864"/>
                    <a:pt x="8843" y="19864"/>
                  </a:cubicBezTo>
                  <a:cubicBezTo>
                    <a:pt x="7645" y="19864"/>
                    <a:pt x="6668" y="19816"/>
                    <a:pt x="6306" y="19627"/>
                  </a:cubicBezTo>
                  <a:cubicBezTo>
                    <a:pt x="2380" y="17689"/>
                    <a:pt x="78" y="12455"/>
                    <a:pt x="2601" y="10452"/>
                  </a:cubicBezTo>
                  <a:cubicBezTo>
                    <a:pt x="3153" y="10011"/>
                    <a:pt x="3673" y="9853"/>
                    <a:pt x="4177" y="9853"/>
                  </a:cubicBezTo>
                  <a:cubicBezTo>
                    <a:pt x="5991" y="9853"/>
                    <a:pt x="7393" y="12108"/>
                    <a:pt x="7393" y="12108"/>
                  </a:cubicBezTo>
                  <a:cubicBezTo>
                    <a:pt x="7393" y="12108"/>
                    <a:pt x="3531" y="2649"/>
                    <a:pt x="7330" y="1687"/>
                  </a:cubicBezTo>
                  <a:cubicBezTo>
                    <a:pt x="7551" y="1624"/>
                    <a:pt x="7771" y="1592"/>
                    <a:pt x="7961" y="1592"/>
                  </a:cubicBezTo>
                  <a:cubicBezTo>
                    <a:pt x="11113" y="1592"/>
                    <a:pt x="10987" y="8293"/>
                    <a:pt x="10987" y="8293"/>
                  </a:cubicBezTo>
                  <a:cubicBezTo>
                    <a:pt x="10987" y="8293"/>
                    <a:pt x="11996" y="1483"/>
                    <a:pt x="15071" y="1483"/>
                  </a:cubicBezTo>
                  <a:close/>
                  <a:moveTo>
                    <a:pt x="15071" y="1"/>
                  </a:moveTo>
                  <a:cubicBezTo>
                    <a:pt x="14440" y="1"/>
                    <a:pt x="13841" y="159"/>
                    <a:pt x="13274" y="489"/>
                  </a:cubicBezTo>
                  <a:cubicBezTo>
                    <a:pt x="12816" y="758"/>
                    <a:pt x="12375" y="1120"/>
                    <a:pt x="11981" y="1592"/>
                  </a:cubicBezTo>
                  <a:cubicBezTo>
                    <a:pt x="11776" y="1861"/>
                    <a:pt x="11571" y="2145"/>
                    <a:pt x="11382" y="2460"/>
                  </a:cubicBezTo>
                  <a:cubicBezTo>
                    <a:pt x="11130" y="1956"/>
                    <a:pt x="10830" y="1529"/>
                    <a:pt x="10499" y="1183"/>
                  </a:cubicBezTo>
                  <a:cubicBezTo>
                    <a:pt x="9806" y="474"/>
                    <a:pt x="8923" y="111"/>
                    <a:pt x="7961" y="111"/>
                  </a:cubicBezTo>
                  <a:cubicBezTo>
                    <a:pt x="7645" y="111"/>
                    <a:pt x="7298" y="142"/>
                    <a:pt x="6952" y="237"/>
                  </a:cubicBezTo>
                  <a:cubicBezTo>
                    <a:pt x="5959" y="489"/>
                    <a:pt x="5186" y="1120"/>
                    <a:pt x="4713" y="2065"/>
                  </a:cubicBezTo>
                  <a:cubicBezTo>
                    <a:pt x="4477" y="2538"/>
                    <a:pt x="4303" y="3091"/>
                    <a:pt x="4225" y="3721"/>
                  </a:cubicBezTo>
                  <a:cubicBezTo>
                    <a:pt x="4162" y="4241"/>
                    <a:pt x="4146" y="4808"/>
                    <a:pt x="4193" y="5439"/>
                  </a:cubicBezTo>
                  <a:cubicBezTo>
                    <a:pt x="4240" y="6307"/>
                    <a:pt x="4398" y="7299"/>
                    <a:pt x="4650" y="8388"/>
                  </a:cubicBezTo>
                  <a:cubicBezTo>
                    <a:pt x="4492" y="8371"/>
                    <a:pt x="4335" y="8356"/>
                    <a:pt x="4177" y="8356"/>
                  </a:cubicBezTo>
                  <a:cubicBezTo>
                    <a:pt x="3736" y="8356"/>
                    <a:pt x="3311" y="8434"/>
                    <a:pt x="2901" y="8592"/>
                  </a:cubicBezTo>
                  <a:cubicBezTo>
                    <a:pt x="2474" y="8734"/>
                    <a:pt x="2065" y="8970"/>
                    <a:pt x="1671" y="9286"/>
                  </a:cubicBezTo>
                  <a:cubicBezTo>
                    <a:pt x="1041" y="9790"/>
                    <a:pt x="583" y="10437"/>
                    <a:pt x="315" y="11225"/>
                  </a:cubicBezTo>
                  <a:cubicBezTo>
                    <a:pt x="78" y="11919"/>
                    <a:pt x="0" y="12676"/>
                    <a:pt x="95" y="13495"/>
                  </a:cubicBezTo>
                  <a:cubicBezTo>
                    <a:pt x="236" y="14883"/>
                    <a:pt x="866" y="16396"/>
                    <a:pt x="1844" y="17735"/>
                  </a:cubicBezTo>
                  <a:cubicBezTo>
                    <a:pt x="2333" y="18414"/>
                    <a:pt x="2901" y="19013"/>
                    <a:pt x="3531" y="19549"/>
                  </a:cubicBezTo>
                  <a:cubicBezTo>
                    <a:pt x="4177" y="20132"/>
                    <a:pt x="4902" y="20605"/>
                    <a:pt x="5644" y="20968"/>
                  </a:cubicBezTo>
                  <a:cubicBezTo>
                    <a:pt x="6117" y="21204"/>
                    <a:pt x="6857" y="21361"/>
                    <a:pt x="8843" y="21361"/>
                  </a:cubicBezTo>
                  <a:cubicBezTo>
                    <a:pt x="10388" y="21361"/>
                    <a:pt x="12249" y="21267"/>
                    <a:pt x="13604" y="21189"/>
                  </a:cubicBezTo>
                  <a:cubicBezTo>
                    <a:pt x="14329" y="21157"/>
                    <a:pt x="14945" y="21125"/>
                    <a:pt x="15197" y="21125"/>
                  </a:cubicBezTo>
                  <a:cubicBezTo>
                    <a:pt x="15748" y="21125"/>
                    <a:pt x="16316" y="20873"/>
                    <a:pt x="17057" y="20337"/>
                  </a:cubicBezTo>
                  <a:cubicBezTo>
                    <a:pt x="17545" y="19974"/>
                    <a:pt x="18098" y="19486"/>
                    <a:pt x="18617" y="18918"/>
                  </a:cubicBezTo>
                  <a:cubicBezTo>
                    <a:pt x="19185" y="18335"/>
                    <a:pt x="19721" y="17689"/>
                    <a:pt x="20147" y="17058"/>
                  </a:cubicBezTo>
                  <a:cubicBezTo>
                    <a:pt x="20667" y="16302"/>
                    <a:pt x="21045" y="15560"/>
                    <a:pt x="21266" y="14883"/>
                  </a:cubicBezTo>
                  <a:cubicBezTo>
                    <a:pt x="21518" y="14158"/>
                    <a:pt x="21581" y="13479"/>
                    <a:pt x="21487" y="12848"/>
                  </a:cubicBezTo>
                  <a:cubicBezTo>
                    <a:pt x="21360" y="12045"/>
                    <a:pt x="20951" y="11367"/>
                    <a:pt x="20305" y="10862"/>
                  </a:cubicBezTo>
                  <a:cubicBezTo>
                    <a:pt x="19973" y="10610"/>
                    <a:pt x="19611" y="10421"/>
                    <a:pt x="19248" y="10295"/>
                  </a:cubicBezTo>
                  <a:cubicBezTo>
                    <a:pt x="18901" y="10185"/>
                    <a:pt x="18554" y="10105"/>
                    <a:pt x="18208" y="10105"/>
                  </a:cubicBezTo>
                  <a:cubicBezTo>
                    <a:pt x="18634" y="8987"/>
                    <a:pt x="18949" y="7946"/>
                    <a:pt x="19138" y="7015"/>
                  </a:cubicBezTo>
                  <a:cubicBezTo>
                    <a:pt x="19280" y="6338"/>
                    <a:pt x="19359" y="5691"/>
                    <a:pt x="19374" y="5109"/>
                  </a:cubicBezTo>
                  <a:cubicBezTo>
                    <a:pt x="19391" y="4415"/>
                    <a:pt x="19311" y="3784"/>
                    <a:pt x="19153" y="3217"/>
                  </a:cubicBezTo>
                  <a:cubicBezTo>
                    <a:pt x="18996" y="2633"/>
                    <a:pt x="18728" y="2113"/>
                    <a:pt x="18397" y="1672"/>
                  </a:cubicBezTo>
                  <a:cubicBezTo>
                    <a:pt x="18018" y="1183"/>
                    <a:pt x="17545" y="789"/>
                    <a:pt x="16994" y="505"/>
                  </a:cubicBezTo>
                  <a:cubicBezTo>
                    <a:pt x="16347" y="159"/>
                    <a:pt x="15702" y="1"/>
                    <a:pt x="15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p6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0" name="Google Shape;140;p63"/>
          <p:cNvSpPr txBox="1"/>
          <p:nvPr>
            <p:ph idx="2" type="title"/>
          </p:nvPr>
        </p:nvSpPr>
        <p:spPr>
          <a:xfrm>
            <a:off x="1331725" y="2643750"/>
            <a:ext cx="2673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41" name="Google Shape;141;p63"/>
          <p:cNvSpPr txBox="1"/>
          <p:nvPr>
            <p:ph idx="1" type="subTitle"/>
          </p:nvPr>
        </p:nvSpPr>
        <p:spPr>
          <a:xfrm>
            <a:off x="1331739" y="3025546"/>
            <a:ext cx="2673600" cy="102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63"/>
          <p:cNvSpPr txBox="1"/>
          <p:nvPr>
            <p:ph idx="3" type="title"/>
          </p:nvPr>
        </p:nvSpPr>
        <p:spPr>
          <a:xfrm>
            <a:off x="5138650" y="2643750"/>
            <a:ext cx="2673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43" name="Google Shape;143;p63"/>
          <p:cNvSpPr txBox="1"/>
          <p:nvPr>
            <p:ph idx="4" type="subTitle"/>
          </p:nvPr>
        </p:nvSpPr>
        <p:spPr>
          <a:xfrm>
            <a:off x="5138664" y="3025546"/>
            <a:ext cx="2673600" cy="102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63"/>
          <p:cNvSpPr/>
          <p:nvPr/>
        </p:nvSpPr>
        <p:spPr>
          <a:xfrm>
            <a:off x="5477531" y="4703617"/>
            <a:ext cx="16918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3"/>
          <p:cNvSpPr/>
          <p:nvPr/>
        </p:nvSpPr>
        <p:spPr>
          <a:xfrm>
            <a:off x="263044" y="1563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3"/>
          <p:cNvSpPr/>
          <p:nvPr/>
        </p:nvSpPr>
        <p:spPr>
          <a:xfrm>
            <a:off x="8758744" y="4763633"/>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3"/>
          <p:cNvSpPr/>
          <p:nvPr/>
        </p:nvSpPr>
        <p:spPr>
          <a:xfrm>
            <a:off x="5083369" y="10470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3"/>
          <p:cNvSpPr/>
          <p:nvPr/>
        </p:nvSpPr>
        <p:spPr>
          <a:xfrm>
            <a:off x="8648369" y="2159358"/>
            <a:ext cx="16918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3"/>
          <p:cNvSpPr/>
          <p:nvPr/>
        </p:nvSpPr>
        <p:spPr>
          <a:xfrm>
            <a:off x="2856950" y="116695"/>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3"/>
          <p:cNvSpPr/>
          <p:nvPr/>
        </p:nvSpPr>
        <p:spPr>
          <a:xfrm>
            <a:off x="2689650" y="4763633"/>
            <a:ext cx="132810"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63"/>
          <p:cNvGrpSpPr/>
          <p:nvPr/>
        </p:nvGrpSpPr>
        <p:grpSpPr>
          <a:xfrm>
            <a:off x="7871431" y="203810"/>
            <a:ext cx="1213765" cy="760698"/>
            <a:chOff x="4281725" y="3806324"/>
            <a:chExt cx="1660872" cy="1040912"/>
          </a:xfrm>
        </p:grpSpPr>
        <p:sp>
          <p:nvSpPr>
            <p:cNvPr id="152" name="Google Shape;152;p63"/>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3"/>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4" name="Shape 154"/>
        <p:cNvGrpSpPr/>
        <p:nvPr/>
      </p:nvGrpSpPr>
      <p:grpSpPr>
        <a:xfrm>
          <a:off x="0" y="0"/>
          <a:ext cx="0" cy="0"/>
          <a:chOff x="0" y="0"/>
          <a:chExt cx="0" cy="0"/>
        </a:xfrm>
      </p:grpSpPr>
      <p:sp>
        <p:nvSpPr>
          <p:cNvPr id="155" name="Google Shape;155;p64"/>
          <p:cNvSpPr txBox="1"/>
          <p:nvPr>
            <p:ph type="title"/>
          </p:nvPr>
        </p:nvSpPr>
        <p:spPr>
          <a:xfrm>
            <a:off x="2005200" y="3227713"/>
            <a:ext cx="51336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56" name="Google Shape;156;p64"/>
          <p:cNvSpPr txBox="1"/>
          <p:nvPr>
            <p:ph idx="1" type="subTitle"/>
          </p:nvPr>
        </p:nvSpPr>
        <p:spPr>
          <a:xfrm>
            <a:off x="2005200" y="1383888"/>
            <a:ext cx="5133600" cy="17403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atin typeface="Nunito SemiBold"/>
                <a:ea typeface="Nunito SemiBold"/>
                <a:cs typeface="Nunito SemiBold"/>
                <a:sym typeface="Nunito Semi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7" name="Google Shape;157;p64"/>
          <p:cNvSpPr/>
          <p:nvPr/>
        </p:nvSpPr>
        <p:spPr>
          <a:xfrm flipH="1">
            <a:off x="3485297" y="4703609"/>
            <a:ext cx="174931"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4"/>
          <p:cNvSpPr/>
          <p:nvPr/>
        </p:nvSpPr>
        <p:spPr>
          <a:xfrm flipH="1">
            <a:off x="8875628" y="1563350"/>
            <a:ext cx="174931"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4"/>
          <p:cNvSpPr/>
          <p:nvPr/>
        </p:nvSpPr>
        <p:spPr>
          <a:xfrm flipH="1">
            <a:off x="93435" y="4763625"/>
            <a:ext cx="174931"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4"/>
          <p:cNvSpPr/>
          <p:nvPr/>
        </p:nvSpPr>
        <p:spPr>
          <a:xfrm flipH="1">
            <a:off x="3892751" y="104700"/>
            <a:ext cx="174931"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4"/>
          <p:cNvSpPr/>
          <p:nvPr/>
        </p:nvSpPr>
        <p:spPr>
          <a:xfrm flipH="1">
            <a:off x="207532" y="2159350"/>
            <a:ext cx="174931"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4"/>
          <p:cNvSpPr/>
          <p:nvPr/>
        </p:nvSpPr>
        <p:spPr>
          <a:xfrm flipH="1">
            <a:off x="6231859" y="116687"/>
            <a:ext cx="137322"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4"/>
          <p:cNvSpPr/>
          <p:nvPr/>
        </p:nvSpPr>
        <p:spPr>
          <a:xfrm flipH="1">
            <a:off x="6404800" y="4763625"/>
            <a:ext cx="137322"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65"/>
          <p:cNvSpPr txBox="1"/>
          <p:nvPr>
            <p:ph type="title"/>
          </p:nvPr>
        </p:nvSpPr>
        <p:spPr>
          <a:xfrm>
            <a:off x="923100" y="1307100"/>
            <a:ext cx="729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66" name="Google Shape;166;p65"/>
          <p:cNvSpPr/>
          <p:nvPr/>
        </p:nvSpPr>
        <p:spPr>
          <a:xfrm flipH="1">
            <a:off x="1527813" y="2431513"/>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5"/>
          <p:cNvSpPr/>
          <p:nvPr/>
        </p:nvSpPr>
        <p:spPr>
          <a:xfrm flipH="1">
            <a:off x="8745558" y="1333698"/>
            <a:ext cx="127880" cy="83325"/>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5"/>
          <p:cNvSpPr/>
          <p:nvPr/>
        </p:nvSpPr>
        <p:spPr>
          <a:xfrm flipH="1">
            <a:off x="210298" y="3356327"/>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5"/>
          <p:cNvSpPr/>
          <p:nvPr/>
        </p:nvSpPr>
        <p:spPr>
          <a:xfrm flipH="1">
            <a:off x="7127229" y="4670249"/>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5"/>
          <p:cNvSpPr/>
          <p:nvPr/>
        </p:nvSpPr>
        <p:spPr>
          <a:xfrm flipH="1">
            <a:off x="8895669" y="2298896"/>
            <a:ext cx="100541" cy="56084"/>
          </a:xfrm>
          <a:custGeom>
            <a:rect b="b" l="l" r="r" t="t"/>
            <a:pathLst>
              <a:path extrusionOk="0" h="1155" w="2019">
                <a:moveTo>
                  <a:pt x="449" y="0"/>
                </a:moveTo>
                <a:cubicBezTo>
                  <a:pt x="404" y="0"/>
                  <a:pt x="360" y="23"/>
                  <a:pt x="325" y="56"/>
                </a:cubicBezTo>
                <a:cubicBezTo>
                  <a:pt x="1" y="359"/>
                  <a:pt x="1133" y="1154"/>
                  <a:pt x="1133" y="1154"/>
                </a:cubicBezTo>
                <a:cubicBezTo>
                  <a:pt x="1133" y="1154"/>
                  <a:pt x="2019" y="404"/>
                  <a:pt x="1603" y="112"/>
                </a:cubicBezTo>
                <a:cubicBezTo>
                  <a:pt x="1548" y="68"/>
                  <a:pt x="1503" y="56"/>
                  <a:pt x="1458" y="56"/>
                </a:cubicBezTo>
                <a:cubicBezTo>
                  <a:pt x="1144" y="56"/>
                  <a:pt x="1043" y="841"/>
                  <a:pt x="1043" y="841"/>
                </a:cubicBezTo>
                <a:cubicBezTo>
                  <a:pt x="1043" y="841"/>
                  <a:pt x="741" y="0"/>
                  <a:pt x="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5"/>
          <p:cNvSpPr/>
          <p:nvPr/>
        </p:nvSpPr>
        <p:spPr>
          <a:xfrm flipH="1">
            <a:off x="3842842" y="753737"/>
            <a:ext cx="171504" cy="111686"/>
          </a:xfrm>
          <a:custGeom>
            <a:rect b="b" l="l" r="r" t="t"/>
            <a:pathLst>
              <a:path extrusionOk="0" h="1716" w="2568">
                <a:moveTo>
                  <a:pt x="628" y="1"/>
                </a:moveTo>
                <a:cubicBezTo>
                  <a:pt x="595" y="1"/>
                  <a:pt x="550" y="11"/>
                  <a:pt x="505" y="34"/>
                </a:cubicBezTo>
                <a:cubicBezTo>
                  <a:pt x="0" y="314"/>
                  <a:pt x="1166" y="1715"/>
                  <a:pt x="1166" y="1715"/>
                </a:cubicBezTo>
                <a:cubicBezTo>
                  <a:pt x="1166" y="1715"/>
                  <a:pt x="2568" y="1054"/>
                  <a:pt x="2130" y="539"/>
                </a:cubicBezTo>
                <a:cubicBezTo>
                  <a:pt x="2052" y="449"/>
                  <a:pt x="1973" y="415"/>
                  <a:pt x="1895" y="415"/>
                </a:cubicBezTo>
                <a:cubicBezTo>
                  <a:pt x="1525" y="415"/>
                  <a:pt x="1166" y="1279"/>
                  <a:pt x="1166" y="1279"/>
                </a:cubicBezTo>
                <a:cubicBezTo>
                  <a:pt x="1166" y="1279"/>
                  <a:pt x="1043" y="1"/>
                  <a:pt x="6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5"/>
          <p:cNvSpPr/>
          <p:nvPr/>
        </p:nvSpPr>
        <p:spPr>
          <a:xfrm flipH="1">
            <a:off x="5921572" y="584612"/>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5"/>
          <p:cNvSpPr/>
          <p:nvPr/>
        </p:nvSpPr>
        <p:spPr>
          <a:xfrm flipH="1" rot="-892893">
            <a:off x="6944087" y="307465"/>
            <a:ext cx="171315" cy="111195"/>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5"/>
          <p:cNvSpPr/>
          <p:nvPr/>
        </p:nvSpPr>
        <p:spPr>
          <a:xfrm flipH="1">
            <a:off x="3167470" y="319511"/>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5"/>
          <p:cNvSpPr/>
          <p:nvPr/>
        </p:nvSpPr>
        <p:spPr>
          <a:xfrm flipH="1">
            <a:off x="1043541" y="956498"/>
            <a:ext cx="171403" cy="111051"/>
          </a:xfrm>
          <a:custGeom>
            <a:rect b="b" l="l" r="r" t="t"/>
            <a:pathLst>
              <a:path extrusionOk="0" h="2287" w="3442">
                <a:moveTo>
                  <a:pt x="852" y="0"/>
                </a:moveTo>
                <a:cubicBezTo>
                  <a:pt x="807" y="0"/>
                  <a:pt x="752" y="11"/>
                  <a:pt x="695" y="45"/>
                </a:cubicBezTo>
                <a:cubicBezTo>
                  <a:pt x="0" y="414"/>
                  <a:pt x="1581" y="2287"/>
                  <a:pt x="1581" y="2287"/>
                </a:cubicBezTo>
                <a:cubicBezTo>
                  <a:pt x="1581" y="2287"/>
                  <a:pt x="3442" y="1401"/>
                  <a:pt x="2859" y="706"/>
                </a:cubicBezTo>
                <a:cubicBezTo>
                  <a:pt x="2758" y="594"/>
                  <a:pt x="2657" y="549"/>
                  <a:pt x="2545" y="549"/>
                </a:cubicBezTo>
                <a:cubicBezTo>
                  <a:pt x="2543" y="549"/>
                  <a:pt x="2541" y="549"/>
                  <a:pt x="2538" y="549"/>
                </a:cubicBezTo>
                <a:cubicBezTo>
                  <a:pt x="2048" y="549"/>
                  <a:pt x="1581" y="1704"/>
                  <a:pt x="1581" y="1704"/>
                </a:cubicBezTo>
                <a:cubicBezTo>
                  <a:pt x="1581" y="1704"/>
                  <a:pt x="1413" y="0"/>
                  <a:pt x="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5"/>
          <p:cNvSpPr/>
          <p:nvPr/>
        </p:nvSpPr>
        <p:spPr>
          <a:xfrm flipH="1">
            <a:off x="5214519" y="45450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5"/>
          <p:cNvSpPr/>
          <p:nvPr/>
        </p:nvSpPr>
        <p:spPr>
          <a:xfrm flipH="1">
            <a:off x="1662414" y="4457890"/>
            <a:ext cx="134553" cy="87112"/>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5"/>
          <p:cNvSpPr/>
          <p:nvPr/>
        </p:nvSpPr>
        <p:spPr>
          <a:xfrm flipH="1">
            <a:off x="8723805" y="4445890"/>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5"/>
          <p:cNvSpPr/>
          <p:nvPr/>
        </p:nvSpPr>
        <p:spPr>
          <a:xfrm flipH="1" rot="-1463779">
            <a:off x="229922" y="356927"/>
            <a:ext cx="212505" cy="138175"/>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5"/>
          <p:cNvSpPr/>
          <p:nvPr/>
        </p:nvSpPr>
        <p:spPr>
          <a:xfrm flipH="1">
            <a:off x="3379484" y="4573915"/>
            <a:ext cx="171403" cy="111100"/>
          </a:xfrm>
          <a:custGeom>
            <a:rect b="b" l="l" r="r" t="t"/>
            <a:pathLst>
              <a:path extrusionOk="0" h="2288" w="3442">
                <a:moveTo>
                  <a:pt x="852" y="1"/>
                </a:moveTo>
                <a:cubicBezTo>
                  <a:pt x="796" y="1"/>
                  <a:pt x="740" y="12"/>
                  <a:pt x="684" y="46"/>
                </a:cubicBezTo>
                <a:cubicBezTo>
                  <a:pt x="0" y="416"/>
                  <a:pt x="1569" y="2288"/>
                  <a:pt x="1569" y="2288"/>
                </a:cubicBezTo>
                <a:cubicBezTo>
                  <a:pt x="1569" y="2288"/>
                  <a:pt x="3442" y="1402"/>
                  <a:pt x="2847" y="718"/>
                </a:cubicBezTo>
                <a:cubicBezTo>
                  <a:pt x="2747" y="595"/>
                  <a:pt x="2646" y="551"/>
                  <a:pt x="2545" y="551"/>
                </a:cubicBezTo>
                <a:cubicBezTo>
                  <a:pt x="2040" y="551"/>
                  <a:pt x="1569" y="1716"/>
                  <a:pt x="1569" y="1716"/>
                </a:cubicBezTo>
                <a:cubicBezTo>
                  <a:pt x="1569" y="1716"/>
                  <a:pt x="1402" y="1"/>
                  <a:pt x="8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65"/>
          <p:cNvGrpSpPr/>
          <p:nvPr/>
        </p:nvGrpSpPr>
        <p:grpSpPr>
          <a:xfrm>
            <a:off x="456681" y="3614860"/>
            <a:ext cx="1345140" cy="843034"/>
            <a:chOff x="4281725" y="3806324"/>
            <a:chExt cx="1660872" cy="1040912"/>
          </a:xfrm>
        </p:grpSpPr>
        <p:sp>
          <p:nvSpPr>
            <p:cNvPr id="182" name="Google Shape;182;p65"/>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5"/>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65"/>
          <p:cNvGrpSpPr/>
          <p:nvPr/>
        </p:nvGrpSpPr>
        <p:grpSpPr>
          <a:xfrm>
            <a:off x="1527827" y="64139"/>
            <a:ext cx="1138394" cy="778630"/>
            <a:chOff x="-467973" y="-11"/>
            <a:chExt cx="1138394" cy="778630"/>
          </a:xfrm>
        </p:grpSpPr>
        <p:sp>
          <p:nvSpPr>
            <p:cNvPr id="185" name="Google Shape;185;p65"/>
            <p:cNvSpPr/>
            <p:nvPr/>
          </p:nvSpPr>
          <p:spPr>
            <a:xfrm>
              <a:off x="-467973" y="-11"/>
              <a:ext cx="1138394" cy="778630"/>
            </a:xfrm>
            <a:custGeom>
              <a:rect b="b" l="l" r="r" t="t"/>
              <a:pathLst>
                <a:path extrusionOk="0" h="17642" w="25792">
                  <a:moveTo>
                    <a:pt x="9964" y="1498"/>
                  </a:moveTo>
                  <a:cubicBezTo>
                    <a:pt x="14126" y="1498"/>
                    <a:pt x="14347" y="9412"/>
                    <a:pt x="14347" y="9412"/>
                  </a:cubicBezTo>
                  <a:cubicBezTo>
                    <a:pt x="14347" y="9412"/>
                    <a:pt x="15687" y="6337"/>
                    <a:pt x="17579" y="6337"/>
                  </a:cubicBezTo>
                  <a:cubicBezTo>
                    <a:pt x="17800" y="6337"/>
                    <a:pt x="18036" y="6369"/>
                    <a:pt x="18273" y="6464"/>
                  </a:cubicBezTo>
                  <a:cubicBezTo>
                    <a:pt x="20511" y="7378"/>
                    <a:pt x="18052" y="11367"/>
                    <a:pt x="18052" y="11367"/>
                  </a:cubicBezTo>
                  <a:cubicBezTo>
                    <a:pt x="18052" y="11367"/>
                    <a:pt x="19581" y="9522"/>
                    <a:pt x="21457" y="9522"/>
                  </a:cubicBezTo>
                  <a:cubicBezTo>
                    <a:pt x="22025" y="9522"/>
                    <a:pt x="22624" y="9696"/>
                    <a:pt x="23223" y="10137"/>
                  </a:cubicBezTo>
                  <a:cubicBezTo>
                    <a:pt x="25792" y="12013"/>
                    <a:pt x="21237" y="16143"/>
                    <a:pt x="19849" y="16143"/>
                  </a:cubicBezTo>
                  <a:lnTo>
                    <a:pt x="5819" y="16143"/>
                  </a:lnTo>
                  <a:cubicBezTo>
                    <a:pt x="4762" y="16143"/>
                    <a:pt x="3769" y="15639"/>
                    <a:pt x="3154" y="14772"/>
                  </a:cubicBezTo>
                  <a:cubicBezTo>
                    <a:pt x="1956" y="13101"/>
                    <a:pt x="490" y="10263"/>
                    <a:pt x="2618" y="8324"/>
                  </a:cubicBezTo>
                  <a:cubicBezTo>
                    <a:pt x="3265" y="7725"/>
                    <a:pt x="3927" y="7489"/>
                    <a:pt x="4541" y="7489"/>
                  </a:cubicBezTo>
                  <a:cubicBezTo>
                    <a:pt x="6937" y="7489"/>
                    <a:pt x="8940" y="10989"/>
                    <a:pt x="8987" y="11067"/>
                  </a:cubicBezTo>
                  <a:cubicBezTo>
                    <a:pt x="8909" y="10926"/>
                    <a:pt x="4257" y="2665"/>
                    <a:pt x="9144" y="1593"/>
                  </a:cubicBezTo>
                  <a:cubicBezTo>
                    <a:pt x="9428" y="1530"/>
                    <a:pt x="9697" y="1498"/>
                    <a:pt x="9964" y="1498"/>
                  </a:cubicBezTo>
                  <a:close/>
                  <a:moveTo>
                    <a:pt x="9964" y="0"/>
                  </a:moveTo>
                  <a:cubicBezTo>
                    <a:pt x="9586" y="0"/>
                    <a:pt x="9207" y="48"/>
                    <a:pt x="8829" y="126"/>
                  </a:cubicBezTo>
                  <a:cubicBezTo>
                    <a:pt x="7048" y="521"/>
                    <a:pt x="6212" y="1608"/>
                    <a:pt x="5834" y="2459"/>
                  </a:cubicBezTo>
                  <a:cubicBezTo>
                    <a:pt x="5456" y="3327"/>
                    <a:pt x="5329" y="4383"/>
                    <a:pt x="5487" y="5612"/>
                  </a:cubicBezTo>
                  <a:cubicBezTo>
                    <a:pt x="5503" y="5786"/>
                    <a:pt x="5535" y="5959"/>
                    <a:pt x="5566" y="6133"/>
                  </a:cubicBezTo>
                  <a:cubicBezTo>
                    <a:pt x="5220" y="6054"/>
                    <a:pt x="4888" y="6007"/>
                    <a:pt x="4541" y="6007"/>
                  </a:cubicBezTo>
                  <a:cubicBezTo>
                    <a:pt x="4022" y="6007"/>
                    <a:pt x="3517" y="6102"/>
                    <a:pt x="3028" y="6306"/>
                  </a:cubicBezTo>
                  <a:cubicBezTo>
                    <a:pt x="2523" y="6511"/>
                    <a:pt x="2050" y="6810"/>
                    <a:pt x="1609" y="7220"/>
                  </a:cubicBezTo>
                  <a:cubicBezTo>
                    <a:pt x="900" y="7867"/>
                    <a:pt x="411" y="8655"/>
                    <a:pt x="190" y="9553"/>
                  </a:cubicBezTo>
                  <a:cubicBezTo>
                    <a:pt x="1" y="10295"/>
                    <a:pt x="1" y="11115"/>
                    <a:pt x="175" y="11966"/>
                  </a:cubicBezTo>
                  <a:cubicBezTo>
                    <a:pt x="427" y="13133"/>
                    <a:pt x="1026" y="14377"/>
                    <a:pt x="1941" y="15655"/>
                  </a:cubicBezTo>
                  <a:cubicBezTo>
                    <a:pt x="2382" y="16269"/>
                    <a:pt x="2965" y="16758"/>
                    <a:pt x="3643" y="17105"/>
                  </a:cubicBezTo>
                  <a:cubicBezTo>
                    <a:pt x="4305" y="17452"/>
                    <a:pt x="5062" y="17641"/>
                    <a:pt x="5819" y="17641"/>
                  </a:cubicBezTo>
                  <a:lnTo>
                    <a:pt x="19849" y="17641"/>
                  </a:lnTo>
                  <a:cubicBezTo>
                    <a:pt x="20354" y="17641"/>
                    <a:pt x="20905" y="17467"/>
                    <a:pt x="21520" y="17105"/>
                  </a:cubicBezTo>
                  <a:cubicBezTo>
                    <a:pt x="21993" y="16837"/>
                    <a:pt x="22498" y="16475"/>
                    <a:pt x="22971" y="16048"/>
                  </a:cubicBezTo>
                  <a:cubicBezTo>
                    <a:pt x="23633" y="15466"/>
                    <a:pt x="24799" y="14283"/>
                    <a:pt x="25272" y="12817"/>
                  </a:cubicBezTo>
                  <a:cubicBezTo>
                    <a:pt x="25508" y="12107"/>
                    <a:pt x="25556" y="11430"/>
                    <a:pt x="25398" y="10799"/>
                  </a:cubicBezTo>
                  <a:cubicBezTo>
                    <a:pt x="25209" y="10058"/>
                    <a:pt x="24768" y="9412"/>
                    <a:pt x="24106" y="8923"/>
                  </a:cubicBezTo>
                  <a:cubicBezTo>
                    <a:pt x="23696" y="8624"/>
                    <a:pt x="23254" y="8403"/>
                    <a:pt x="22797" y="8246"/>
                  </a:cubicBezTo>
                  <a:cubicBezTo>
                    <a:pt x="22372" y="8103"/>
                    <a:pt x="21914" y="8040"/>
                    <a:pt x="21457" y="8040"/>
                  </a:cubicBezTo>
                  <a:cubicBezTo>
                    <a:pt x="21205" y="8040"/>
                    <a:pt x="20953" y="8056"/>
                    <a:pt x="20701" y="8103"/>
                  </a:cubicBezTo>
                  <a:cubicBezTo>
                    <a:pt x="20716" y="7662"/>
                    <a:pt x="20653" y="7252"/>
                    <a:pt x="20527" y="6890"/>
                  </a:cubicBezTo>
                  <a:cubicBezTo>
                    <a:pt x="20400" y="6480"/>
                    <a:pt x="20196" y="6117"/>
                    <a:pt x="19912" y="5818"/>
                  </a:cubicBezTo>
                  <a:cubicBezTo>
                    <a:pt x="19612" y="5502"/>
                    <a:pt x="19250" y="5250"/>
                    <a:pt x="18824" y="5093"/>
                  </a:cubicBezTo>
                  <a:cubicBezTo>
                    <a:pt x="18414" y="4919"/>
                    <a:pt x="18004" y="4840"/>
                    <a:pt x="17579" y="4840"/>
                  </a:cubicBezTo>
                  <a:cubicBezTo>
                    <a:pt x="16822" y="4840"/>
                    <a:pt x="16081" y="5108"/>
                    <a:pt x="15387" y="5612"/>
                  </a:cubicBezTo>
                  <a:cubicBezTo>
                    <a:pt x="15372" y="5629"/>
                    <a:pt x="15341" y="5644"/>
                    <a:pt x="15324" y="5675"/>
                  </a:cubicBezTo>
                  <a:cubicBezTo>
                    <a:pt x="15261" y="5455"/>
                    <a:pt x="15214" y="5250"/>
                    <a:pt x="15151" y="5030"/>
                  </a:cubicBezTo>
                  <a:cubicBezTo>
                    <a:pt x="14757" y="3689"/>
                    <a:pt x="14221" y="2602"/>
                    <a:pt x="13559" y="1782"/>
                  </a:cubicBezTo>
                  <a:cubicBezTo>
                    <a:pt x="12598" y="615"/>
                    <a:pt x="11351" y="0"/>
                    <a:pt x="99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5"/>
            <p:cNvSpPr/>
            <p:nvPr/>
          </p:nvSpPr>
          <p:spPr>
            <a:xfrm>
              <a:off x="-414587" y="62463"/>
              <a:ext cx="1011481" cy="673891"/>
            </a:xfrm>
            <a:custGeom>
              <a:rect b="b" l="l" r="r" t="t"/>
              <a:pathLst>
                <a:path extrusionOk="0" h="16144" w="24230">
                  <a:moveTo>
                    <a:pt x="9411" y="1"/>
                  </a:moveTo>
                  <a:cubicBezTo>
                    <a:pt x="9096" y="1"/>
                    <a:pt x="8765" y="47"/>
                    <a:pt x="8434" y="110"/>
                  </a:cubicBezTo>
                  <a:cubicBezTo>
                    <a:pt x="7835" y="253"/>
                    <a:pt x="7315" y="489"/>
                    <a:pt x="6905" y="820"/>
                  </a:cubicBezTo>
                  <a:cubicBezTo>
                    <a:pt x="6495" y="1136"/>
                    <a:pt x="6180" y="1529"/>
                    <a:pt x="5975" y="2018"/>
                  </a:cubicBezTo>
                  <a:cubicBezTo>
                    <a:pt x="5470" y="3153"/>
                    <a:pt x="5502" y="4714"/>
                    <a:pt x="6085" y="6668"/>
                  </a:cubicBezTo>
                  <a:cubicBezTo>
                    <a:pt x="5375" y="6227"/>
                    <a:pt x="4682" y="6006"/>
                    <a:pt x="3988" y="6006"/>
                  </a:cubicBezTo>
                  <a:cubicBezTo>
                    <a:pt x="3122" y="6006"/>
                    <a:pt x="2302" y="6353"/>
                    <a:pt x="1560" y="7032"/>
                  </a:cubicBezTo>
                  <a:cubicBezTo>
                    <a:pt x="425" y="8056"/>
                    <a:pt x="0" y="9459"/>
                    <a:pt x="347" y="11067"/>
                  </a:cubicBezTo>
                  <a:cubicBezTo>
                    <a:pt x="583" y="12139"/>
                    <a:pt x="1135" y="13274"/>
                    <a:pt x="2002" y="14473"/>
                  </a:cubicBezTo>
                  <a:cubicBezTo>
                    <a:pt x="2759" y="15528"/>
                    <a:pt x="3973" y="16144"/>
                    <a:pt x="5266" y="16144"/>
                  </a:cubicBezTo>
                  <a:lnTo>
                    <a:pt x="19296" y="16144"/>
                  </a:lnTo>
                  <a:cubicBezTo>
                    <a:pt x="20257" y="16144"/>
                    <a:pt x="21455" y="15181"/>
                    <a:pt x="21928" y="14756"/>
                  </a:cubicBezTo>
                  <a:cubicBezTo>
                    <a:pt x="22937" y="13857"/>
                    <a:pt x="23710" y="12785"/>
                    <a:pt x="24009" y="11839"/>
                  </a:cubicBezTo>
                  <a:cubicBezTo>
                    <a:pt x="24198" y="11272"/>
                    <a:pt x="24230" y="10736"/>
                    <a:pt x="24120" y="10231"/>
                  </a:cubicBezTo>
                  <a:cubicBezTo>
                    <a:pt x="23978" y="9664"/>
                    <a:pt x="23631" y="9176"/>
                    <a:pt x="23111" y="8797"/>
                  </a:cubicBezTo>
                  <a:cubicBezTo>
                    <a:pt x="22433" y="8293"/>
                    <a:pt x="21692" y="8041"/>
                    <a:pt x="20904" y="8041"/>
                  </a:cubicBezTo>
                  <a:cubicBezTo>
                    <a:pt x="20320" y="8041"/>
                    <a:pt x="19753" y="8182"/>
                    <a:pt x="19248" y="8402"/>
                  </a:cubicBezTo>
                  <a:cubicBezTo>
                    <a:pt x="19454" y="7614"/>
                    <a:pt x="19454" y="6937"/>
                    <a:pt x="19265" y="6385"/>
                  </a:cubicBezTo>
                  <a:cubicBezTo>
                    <a:pt x="19059" y="5754"/>
                    <a:pt x="18618" y="5297"/>
                    <a:pt x="17987" y="5045"/>
                  </a:cubicBezTo>
                  <a:cubicBezTo>
                    <a:pt x="17672" y="4903"/>
                    <a:pt x="17357" y="4840"/>
                    <a:pt x="17026" y="4840"/>
                  </a:cubicBezTo>
                  <a:cubicBezTo>
                    <a:pt x="16427" y="4840"/>
                    <a:pt x="15843" y="5060"/>
                    <a:pt x="15276" y="5470"/>
                  </a:cubicBezTo>
                  <a:cubicBezTo>
                    <a:pt x="14945" y="5723"/>
                    <a:pt x="14630" y="6038"/>
                    <a:pt x="14315" y="6416"/>
                  </a:cubicBezTo>
                  <a:cubicBezTo>
                    <a:pt x="14220" y="5833"/>
                    <a:pt x="14078" y="5171"/>
                    <a:pt x="13873" y="4509"/>
                  </a:cubicBezTo>
                  <a:cubicBezTo>
                    <a:pt x="12801" y="789"/>
                    <a:pt x="10846" y="1"/>
                    <a:pt x="94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1pPr>
            <a:lvl2pPr lvl="1"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2pPr>
            <a:lvl3pPr lvl="2"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3pPr>
            <a:lvl4pPr lvl="3"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4pPr>
            <a:lvl5pPr lvl="4"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5pPr>
            <a:lvl6pPr lvl="5"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6pPr>
            <a:lvl7pPr lvl="6"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7pPr>
            <a:lvl8pPr lvl="7"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8pPr>
            <a:lvl9pPr lvl="8" marR="0" rtl="0" algn="l">
              <a:lnSpc>
                <a:spcPct val="100000"/>
              </a:lnSpc>
              <a:spcBef>
                <a:spcPts val="0"/>
              </a:spcBef>
              <a:spcAft>
                <a:spcPts val="0"/>
              </a:spcAft>
              <a:buClr>
                <a:schemeClr val="dk1"/>
              </a:buClr>
              <a:buSzPts val="2800"/>
              <a:buFont typeface="Black Han Sans"/>
              <a:buNone/>
              <a:defRPr b="0" i="0" sz="2800" u="none" cap="none" strike="noStrike">
                <a:solidFill>
                  <a:schemeClr val="dk1"/>
                </a:solidFill>
                <a:latin typeface="Black Han Sans"/>
                <a:ea typeface="Black Han Sans"/>
                <a:cs typeface="Black Han Sans"/>
                <a:sym typeface="Black Han Sans"/>
              </a:defRPr>
            </a:lvl9pPr>
          </a:lstStyle>
          <a:p/>
        </p:txBody>
      </p:sp>
      <p:sp>
        <p:nvSpPr>
          <p:cNvPr id="7" name="Google Shape;7;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mailto:ekobofficial@gmail.com"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
          <p:cNvSpPr txBox="1"/>
          <p:nvPr>
            <p:ph type="ctrTitle"/>
          </p:nvPr>
        </p:nvSpPr>
        <p:spPr>
          <a:xfrm>
            <a:off x="717475" y="1441700"/>
            <a:ext cx="3931200" cy="181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
              <a:t>BIDANG PENDIDIKAN </a:t>
            </a:r>
            <a:endParaRPr/>
          </a:p>
          <a:p>
            <a:pPr indent="0" lvl="0" marL="0" rtl="0" algn="l">
              <a:lnSpc>
                <a:spcPct val="100000"/>
              </a:lnSpc>
              <a:spcBef>
                <a:spcPts val="0"/>
              </a:spcBef>
              <a:spcAft>
                <a:spcPts val="0"/>
              </a:spcAft>
              <a:buSzPts val="5000"/>
              <a:buNone/>
            </a:pPr>
            <a:r>
              <a:t/>
            </a:r>
            <a:endParaRPr sz="1800"/>
          </a:p>
          <a:p>
            <a:pPr indent="0" lvl="0" marL="0" rtl="0" algn="l">
              <a:lnSpc>
                <a:spcPct val="100000"/>
              </a:lnSpc>
              <a:spcBef>
                <a:spcPts val="0"/>
              </a:spcBef>
              <a:spcAft>
                <a:spcPts val="0"/>
              </a:spcAft>
              <a:buSzPts val="5000"/>
              <a:buNone/>
            </a:pPr>
            <a:r>
              <a:rPr lang="en" sz="1800"/>
              <a:t>E-Learning Moodle</a:t>
            </a:r>
            <a:endParaRPr/>
          </a:p>
        </p:txBody>
      </p:sp>
      <p:sp>
        <p:nvSpPr>
          <p:cNvPr id="505" name="Google Shape;505;p1"/>
          <p:cNvSpPr txBox="1"/>
          <p:nvPr>
            <p:ph idx="1" type="subTitle"/>
          </p:nvPr>
        </p:nvSpPr>
        <p:spPr>
          <a:xfrm>
            <a:off x="841175" y="3603144"/>
            <a:ext cx="3931200" cy="409500"/>
          </a:xfrm>
          <a:prstGeom prst="rect">
            <a:avLst/>
          </a:prstGeom>
          <a:solidFill>
            <a:schemeClr val="accen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EKO BUDIARTO - CF004</a:t>
            </a:r>
            <a:endParaRPr/>
          </a:p>
        </p:txBody>
      </p:sp>
      <p:sp>
        <p:nvSpPr>
          <p:cNvPr id="506" name="Google Shape;506;p1"/>
          <p:cNvSpPr/>
          <p:nvPr/>
        </p:nvSpPr>
        <p:spPr>
          <a:xfrm rot="1481131">
            <a:off x="6611294" y="1083063"/>
            <a:ext cx="245833" cy="161244"/>
          </a:xfrm>
          <a:custGeom>
            <a:rect b="b" l="l" r="r" t="t"/>
            <a:pathLst>
              <a:path extrusionOk="0" h="1794" w="2702">
                <a:moveTo>
                  <a:pt x="2029" y="0"/>
                </a:moveTo>
                <a:cubicBezTo>
                  <a:pt x="1593" y="0"/>
                  <a:pt x="1469" y="1345"/>
                  <a:pt x="1469" y="1345"/>
                </a:cubicBezTo>
                <a:cubicBezTo>
                  <a:pt x="1469" y="1345"/>
                  <a:pt x="1099" y="426"/>
                  <a:pt x="706" y="426"/>
                </a:cubicBezTo>
                <a:cubicBezTo>
                  <a:pt x="617" y="426"/>
                  <a:pt x="539" y="471"/>
                  <a:pt x="460" y="561"/>
                </a:cubicBezTo>
                <a:cubicBezTo>
                  <a:pt x="1" y="1099"/>
                  <a:pt x="1469" y="1794"/>
                  <a:pt x="1469" y="1794"/>
                </a:cubicBezTo>
                <a:cubicBezTo>
                  <a:pt x="1469" y="1794"/>
                  <a:pt x="2702" y="326"/>
                  <a:pt x="2164" y="34"/>
                </a:cubicBezTo>
                <a:cubicBezTo>
                  <a:pt x="2119" y="12"/>
                  <a:pt x="2074" y="0"/>
                  <a:pt x="2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7" name="Google Shape;507;p1"/>
          <p:cNvGrpSpPr/>
          <p:nvPr/>
        </p:nvGrpSpPr>
        <p:grpSpPr>
          <a:xfrm>
            <a:off x="-461148" y="768053"/>
            <a:ext cx="1178634" cy="673887"/>
            <a:chOff x="248950" y="173213"/>
            <a:chExt cx="1293355" cy="739479"/>
          </a:xfrm>
        </p:grpSpPr>
        <p:sp>
          <p:nvSpPr>
            <p:cNvPr id="508" name="Google Shape;508;p1"/>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1"/>
          <p:cNvGrpSpPr/>
          <p:nvPr/>
        </p:nvGrpSpPr>
        <p:grpSpPr>
          <a:xfrm>
            <a:off x="7444018" y="4023035"/>
            <a:ext cx="1345140" cy="843034"/>
            <a:chOff x="4281725" y="3806324"/>
            <a:chExt cx="1660872" cy="1040912"/>
          </a:xfrm>
        </p:grpSpPr>
        <p:sp>
          <p:nvSpPr>
            <p:cNvPr id="511" name="Google Shape;511;p1"/>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3" name="Google Shape;513;p1"/>
          <p:cNvPicPr preferRelativeResize="0"/>
          <p:nvPr/>
        </p:nvPicPr>
        <p:blipFill>
          <a:blip r:embed="rId3">
            <a:alphaModFix/>
          </a:blip>
          <a:stretch>
            <a:fillRect/>
          </a:stretch>
        </p:blipFill>
        <p:spPr>
          <a:xfrm>
            <a:off x="6286372" y="-199887"/>
            <a:ext cx="2695549" cy="1347775"/>
          </a:xfrm>
          <a:prstGeom prst="rect">
            <a:avLst/>
          </a:prstGeom>
          <a:noFill/>
          <a:ln>
            <a:noFill/>
          </a:ln>
        </p:spPr>
      </p:pic>
      <p:pic>
        <p:nvPicPr>
          <p:cNvPr id="514" name="Google Shape;514;p1"/>
          <p:cNvPicPr preferRelativeResize="0"/>
          <p:nvPr/>
        </p:nvPicPr>
        <p:blipFill>
          <a:blip r:embed="rId4">
            <a:alphaModFix/>
          </a:blip>
          <a:stretch>
            <a:fillRect/>
          </a:stretch>
        </p:blipFill>
        <p:spPr>
          <a:xfrm>
            <a:off x="352900" y="241636"/>
            <a:ext cx="1102887" cy="588124"/>
          </a:xfrm>
          <a:prstGeom prst="rect">
            <a:avLst/>
          </a:prstGeom>
          <a:noFill/>
          <a:ln>
            <a:noFill/>
          </a:ln>
        </p:spPr>
      </p:pic>
      <p:sp>
        <p:nvSpPr>
          <p:cNvPr id="515" name="Google Shape;515;p1"/>
          <p:cNvSpPr txBox="1"/>
          <p:nvPr/>
        </p:nvSpPr>
        <p:spPr>
          <a:xfrm>
            <a:off x="81650" y="46591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unito SemiBold"/>
                <a:ea typeface="Nunito SemiBold"/>
                <a:cs typeface="Nunito SemiBold"/>
                <a:sym typeface="Nunito SemiBold"/>
              </a:rPr>
              <a:t>Universitas Pamulang</a:t>
            </a:r>
            <a:endParaRPr sz="1600">
              <a:solidFill>
                <a:schemeClr val="dk1"/>
              </a:solidFill>
              <a:latin typeface="Nunito SemiBold"/>
              <a:ea typeface="Nunito SemiBold"/>
              <a:cs typeface="Nunito SemiBold"/>
              <a:sym typeface="Nunito SemiBold"/>
            </a:endParaRPr>
          </a:p>
        </p:txBody>
      </p:sp>
      <p:pic>
        <p:nvPicPr>
          <p:cNvPr id="516" name="Google Shape;516;p1"/>
          <p:cNvPicPr preferRelativeResize="0"/>
          <p:nvPr/>
        </p:nvPicPr>
        <p:blipFill>
          <a:blip r:embed="rId5">
            <a:alphaModFix/>
          </a:blip>
          <a:stretch>
            <a:fillRect/>
          </a:stretch>
        </p:blipFill>
        <p:spPr>
          <a:xfrm>
            <a:off x="1911822" y="308139"/>
            <a:ext cx="2052352" cy="33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cfa856574d_0_2"/>
          <p:cNvSpPr txBox="1"/>
          <p:nvPr>
            <p:ph type="title"/>
          </p:nvPr>
        </p:nvSpPr>
        <p:spPr>
          <a:xfrm>
            <a:off x="1035425" y="2690850"/>
            <a:ext cx="3578400" cy="52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Eko Budiarto</a:t>
            </a:r>
            <a:endParaRPr/>
          </a:p>
          <a:p>
            <a:pPr indent="0" lvl="0" marL="0" rtl="0" algn="l">
              <a:spcBef>
                <a:spcPts val="0"/>
              </a:spcBef>
              <a:spcAft>
                <a:spcPts val="0"/>
              </a:spcAft>
              <a:buSzPts val="1400"/>
              <a:buNone/>
            </a:pPr>
            <a:r>
              <a:rPr lang="en" sz="1400">
                <a:latin typeface="Nunito"/>
                <a:ea typeface="Nunito"/>
                <a:cs typeface="Nunito"/>
                <a:sym typeface="Nunito"/>
              </a:rPr>
              <a:t>Universitas Pamulang</a:t>
            </a:r>
            <a:br>
              <a:rPr lang="en" sz="1400">
                <a:latin typeface="Nunito"/>
                <a:ea typeface="Nunito"/>
                <a:cs typeface="Nunito"/>
                <a:sym typeface="Nunito"/>
              </a:rPr>
            </a:br>
            <a:r>
              <a:rPr lang="en" sz="1400">
                <a:latin typeface="Nunito"/>
                <a:ea typeface="Nunito"/>
                <a:cs typeface="Nunito"/>
                <a:sym typeface="Nunito"/>
              </a:rPr>
              <a:t>191011402098</a:t>
            </a:r>
            <a:br>
              <a:rPr lang="en" sz="1400">
                <a:latin typeface="Nunito"/>
                <a:ea typeface="Nunito"/>
                <a:cs typeface="Nunito"/>
                <a:sym typeface="Nunito"/>
              </a:rPr>
            </a:br>
            <a:r>
              <a:rPr lang="en" sz="1400">
                <a:latin typeface="Nunito"/>
                <a:ea typeface="Nunito"/>
                <a:cs typeface="Nunito"/>
                <a:sym typeface="Nunito"/>
              </a:rPr>
              <a:t>Teknik Informatika</a:t>
            </a:r>
            <a:endParaRPr sz="1400">
              <a:latin typeface="Nunito"/>
              <a:ea typeface="Nunito"/>
              <a:cs typeface="Nunito"/>
              <a:sym typeface="Nunito"/>
            </a:endParaRPr>
          </a:p>
          <a:p>
            <a:pPr indent="0" lvl="0" marL="0" rtl="0" algn="l">
              <a:spcBef>
                <a:spcPts val="0"/>
              </a:spcBef>
              <a:spcAft>
                <a:spcPts val="0"/>
              </a:spcAft>
              <a:buSzPts val="1400"/>
              <a:buNone/>
            </a:pPr>
            <a:r>
              <a:t/>
            </a:r>
            <a:endParaRPr sz="1400">
              <a:latin typeface="Nunito"/>
              <a:ea typeface="Nunito"/>
              <a:cs typeface="Nunito"/>
              <a:sym typeface="Nunito"/>
            </a:endParaRPr>
          </a:p>
          <a:p>
            <a:pPr indent="0" lvl="0" marL="0" rtl="0" algn="l">
              <a:spcBef>
                <a:spcPts val="0"/>
              </a:spcBef>
              <a:spcAft>
                <a:spcPts val="0"/>
              </a:spcAft>
              <a:buSzPts val="1400"/>
              <a:buNone/>
            </a:pPr>
            <a:r>
              <a:rPr lang="en" sz="1400">
                <a:latin typeface="Nunito"/>
                <a:ea typeface="Nunito"/>
                <a:cs typeface="Nunito"/>
                <a:sym typeface="Nunito"/>
              </a:rPr>
              <a:t>Email  	: </a:t>
            </a:r>
            <a:r>
              <a:rPr lang="en" sz="1400" u="sng">
                <a:solidFill>
                  <a:schemeClr val="hlink"/>
                </a:solidFill>
                <a:latin typeface="Nunito"/>
                <a:ea typeface="Nunito"/>
                <a:cs typeface="Nunito"/>
                <a:sym typeface="Nunito"/>
                <a:hlinkClick r:id="rId3"/>
              </a:rPr>
              <a:t>ekobofficial@gmail.com</a:t>
            </a:r>
            <a:br>
              <a:rPr lang="en" sz="1400">
                <a:latin typeface="Nunito"/>
                <a:ea typeface="Nunito"/>
                <a:cs typeface="Nunito"/>
                <a:sym typeface="Nunito"/>
              </a:rPr>
            </a:br>
            <a:r>
              <a:rPr lang="en" sz="1400">
                <a:latin typeface="Nunito"/>
                <a:ea typeface="Nunito"/>
                <a:cs typeface="Nunito"/>
                <a:sym typeface="Nunito"/>
              </a:rPr>
              <a:t>Hp       	: +62 823 2272 8715</a:t>
            </a:r>
            <a:br>
              <a:rPr lang="en" sz="1400">
                <a:latin typeface="Nunito"/>
                <a:ea typeface="Nunito"/>
                <a:cs typeface="Nunito"/>
                <a:sym typeface="Nunito"/>
              </a:rPr>
            </a:br>
            <a:r>
              <a:rPr lang="en" sz="1400">
                <a:latin typeface="Nunito"/>
                <a:ea typeface="Nunito"/>
                <a:cs typeface="Nunito"/>
                <a:sym typeface="Nunito"/>
              </a:rPr>
              <a:t>Alamat 	: Jakarta Barat</a:t>
            </a:r>
            <a:br>
              <a:rPr lang="en" sz="1400">
                <a:latin typeface="Nunito"/>
                <a:ea typeface="Nunito"/>
                <a:cs typeface="Nunito"/>
                <a:sym typeface="Nunito"/>
              </a:rPr>
            </a:br>
            <a:endParaRPr sz="1400">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pic>
        <p:nvPicPr>
          <p:cNvPr id="522" name="Google Shape;522;gcfa856574d_0_2"/>
          <p:cNvPicPr preferRelativeResize="0"/>
          <p:nvPr/>
        </p:nvPicPr>
        <p:blipFill rotWithShape="1">
          <a:blip r:embed="rId4">
            <a:alphaModFix/>
          </a:blip>
          <a:srcRect b="0" l="475" r="485" t="0"/>
          <a:stretch/>
        </p:blipFill>
        <p:spPr>
          <a:xfrm>
            <a:off x="5491225" y="1638349"/>
            <a:ext cx="1955400" cy="1974300"/>
          </a:xfrm>
          <a:prstGeom prst="ellipse">
            <a:avLst/>
          </a:prstGeom>
          <a:noFill/>
          <a:ln cap="flat" cmpd="sng" w="76200">
            <a:solidFill>
              <a:schemeClr val="lt1"/>
            </a:solidFill>
            <a:prstDash val="solid"/>
            <a:round/>
            <a:headEnd len="sm" w="sm" type="none"/>
            <a:tailEnd len="sm" w="sm" type="none"/>
          </a:ln>
        </p:spPr>
      </p:pic>
      <p:grpSp>
        <p:nvGrpSpPr>
          <p:cNvPr id="523" name="Google Shape;523;gcfa856574d_0_2"/>
          <p:cNvGrpSpPr/>
          <p:nvPr/>
        </p:nvGrpSpPr>
        <p:grpSpPr>
          <a:xfrm>
            <a:off x="7495364" y="3936878"/>
            <a:ext cx="1178634" cy="673887"/>
            <a:chOff x="248950" y="173213"/>
            <a:chExt cx="1293355" cy="739479"/>
          </a:xfrm>
        </p:grpSpPr>
        <p:sp>
          <p:nvSpPr>
            <p:cNvPr id="524" name="Google Shape;524;gcfa856574d_0_2"/>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cfa856574d_0_2"/>
            <p:cNvSpPr/>
            <p:nvPr/>
          </p:nvSpPr>
          <p:spPr>
            <a:xfrm>
              <a:off x="248950" y="173213"/>
              <a:ext cx="1293355" cy="739479"/>
            </a:xfrm>
            <a:custGeom>
              <a:rect b="b" l="l" r="r" t="t"/>
              <a:pathLst>
                <a:path extrusionOk="0" h="10413" w="17992">
                  <a:moveTo>
                    <a:pt x="6740" y="1"/>
                  </a:moveTo>
                  <a:cubicBezTo>
                    <a:pt x="6559" y="1"/>
                    <a:pt x="6368" y="22"/>
                    <a:pt x="6166" y="66"/>
                  </a:cubicBezTo>
                  <a:cubicBezTo>
                    <a:pt x="2693" y="831"/>
                    <a:pt x="5985" y="6692"/>
                    <a:pt x="6053" y="6813"/>
                  </a:cubicBezTo>
                  <a:lnTo>
                    <a:pt x="6053" y="6813"/>
                  </a:lnTo>
                  <a:cubicBezTo>
                    <a:pt x="6008" y="6735"/>
                    <a:pt x="4592" y="4264"/>
                    <a:pt x="2892" y="4264"/>
                  </a:cubicBezTo>
                  <a:cubicBezTo>
                    <a:pt x="2449" y="4264"/>
                    <a:pt x="1987" y="4432"/>
                    <a:pt x="1525" y="4853"/>
                  </a:cubicBezTo>
                  <a:cubicBezTo>
                    <a:pt x="1" y="6232"/>
                    <a:pt x="1043" y="8260"/>
                    <a:pt x="1906" y="9449"/>
                  </a:cubicBezTo>
                  <a:cubicBezTo>
                    <a:pt x="2343" y="10054"/>
                    <a:pt x="3038" y="10413"/>
                    <a:pt x="3790" y="10413"/>
                  </a:cubicBezTo>
                  <a:lnTo>
                    <a:pt x="13766" y="10413"/>
                  </a:lnTo>
                  <a:cubicBezTo>
                    <a:pt x="14764" y="10413"/>
                    <a:pt x="17992" y="7476"/>
                    <a:pt x="16176" y="6142"/>
                  </a:cubicBezTo>
                  <a:cubicBezTo>
                    <a:pt x="15751" y="5829"/>
                    <a:pt x="15324" y="5709"/>
                    <a:pt x="14920" y="5709"/>
                  </a:cubicBezTo>
                  <a:cubicBezTo>
                    <a:pt x="13584" y="5709"/>
                    <a:pt x="12488" y="7016"/>
                    <a:pt x="12488" y="7016"/>
                  </a:cubicBezTo>
                  <a:cubicBezTo>
                    <a:pt x="12488" y="7016"/>
                    <a:pt x="14248" y="4180"/>
                    <a:pt x="12645" y="3541"/>
                  </a:cubicBezTo>
                  <a:cubicBezTo>
                    <a:pt x="12476" y="3472"/>
                    <a:pt x="12312" y="3441"/>
                    <a:pt x="12153" y="3441"/>
                  </a:cubicBezTo>
                  <a:cubicBezTo>
                    <a:pt x="10815" y="3441"/>
                    <a:pt x="9865" y="5626"/>
                    <a:pt x="9865" y="5626"/>
                  </a:cubicBezTo>
                  <a:cubicBezTo>
                    <a:pt x="9865" y="5626"/>
                    <a:pt x="9696" y="1"/>
                    <a:pt x="67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6" name="Google Shape;526;gcfa856574d_0_2"/>
          <p:cNvSpPr txBox="1"/>
          <p:nvPr>
            <p:ph idx="429496729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Tentang Saya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Tujuan Pelaksanaan Capstone</a:t>
            </a:r>
            <a:endParaRPr/>
          </a:p>
        </p:txBody>
      </p:sp>
      <p:sp>
        <p:nvSpPr>
          <p:cNvPr id="532" name="Google Shape;532;p2"/>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Proyek Capstone </a:t>
            </a:r>
            <a:r>
              <a:rPr lang="en"/>
              <a:t>adalah sebuah proses pembelajaran berbasis proyek yang mendorong</a:t>
            </a:r>
            <a:endParaRPr/>
          </a:p>
          <a:p>
            <a:pPr indent="0" lvl="0" marL="0" rtl="0" algn="l">
              <a:lnSpc>
                <a:spcPct val="150000"/>
              </a:lnSpc>
              <a:spcBef>
                <a:spcPts val="0"/>
              </a:spcBef>
              <a:spcAft>
                <a:spcPts val="0"/>
              </a:spcAft>
              <a:buNone/>
            </a:pPr>
            <a:r>
              <a:rPr lang="en"/>
              <a:t>mahasiswa menerapkan apa yang sudah dipelajari pada program studi Independen. Proyek</a:t>
            </a:r>
            <a:endParaRPr/>
          </a:p>
          <a:p>
            <a:pPr indent="0" lvl="0" marL="0" rtl="0" algn="l">
              <a:lnSpc>
                <a:spcPct val="150000"/>
              </a:lnSpc>
              <a:spcBef>
                <a:spcPts val="0"/>
              </a:spcBef>
              <a:spcAft>
                <a:spcPts val="0"/>
              </a:spcAft>
              <a:buNone/>
            </a:pPr>
            <a:r>
              <a:rPr lang="en"/>
              <a:t>capstone memberi kebebasan bagi mahasiswa untuk menyelesaikan masalah yang ada</a:t>
            </a:r>
            <a:endParaRPr/>
          </a:p>
          <a:p>
            <a:pPr indent="0" lvl="0" marL="0" rtl="0" algn="l">
              <a:lnSpc>
                <a:spcPct val="150000"/>
              </a:lnSpc>
              <a:spcBef>
                <a:spcPts val="0"/>
              </a:spcBef>
              <a:spcAft>
                <a:spcPts val="0"/>
              </a:spcAft>
              <a:buNone/>
            </a:pPr>
            <a:r>
              <a:rPr lang="en"/>
              <a:t>dengan pendekatan yang benar dan terstruktur. Pendekatan yang benar dan terstruktur adalah pendekatan yang memperhatikan banyak aspek dengan mempertimbangkan tiga hal: </a:t>
            </a:r>
            <a:endParaRPr/>
          </a:p>
          <a:p>
            <a:pPr indent="0" lvl="0" marL="0" rtl="0" algn="l">
              <a:lnSpc>
                <a:spcPct val="150000"/>
              </a:lnSpc>
              <a:spcBef>
                <a:spcPts val="0"/>
              </a:spcBef>
              <a:spcAft>
                <a:spcPts val="0"/>
              </a:spcAft>
              <a:buNone/>
            </a:pPr>
            <a:r>
              <a:rPr lang="en"/>
              <a:t>1. Inovasi dan kreativitas dalam menyelesaikan masalah berdasarkan pengetahuan yang dimiliki </a:t>
            </a:r>
            <a:endParaRPr/>
          </a:p>
          <a:p>
            <a:pPr indent="0" lvl="0" marL="0" rtl="0" algn="l">
              <a:lnSpc>
                <a:spcPct val="150000"/>
              </a:lnSpc>
              <a:spcBef>
                <a:spcPts val="0"/>
              </a:spcBef>
              <a:spcAft>
                <a:spcPts val="0"/>
              </a:spcAft>
              <a:buNone/>
            </a:pPr>
            <a:r>
              <a:rPr lang="en"/>
              <a:t>2. Batasan dan ruang lingkup seperti Batasan waktu, biaya, dan sumber daya sehingga menyelesaikan masalah secara efektif dan efisien. </a:t>
            </a:r>
            <a:endParaRPr/>
          </a:p>
          <a:p>
            <a:pPr indent="0" lvl="0" marL="0" rtl="0" algn="l">
              <a:lnSpc>
                <a:spcPct val="150000"/>
              </a:lnSpc>
              <a:spcBef>
                <a:spcPts val="0"/>
              </a:spcBef>
              <a:spcAft>
                <a:spcPts val="0"/>
              </a:spcAft>
              <a:buNone/>
            </a:pPr>
            <a:r>
              <a:rPr lang="en"/>
              <a:t>3. Memiliki kontribusi praktis dengan tetap mempertimbangkan aspek lingkungan, pengembangan profesi, dan etika dalam pengerjaannya.</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cfa856574d_0_1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Tema Capstone Bidang Pendidikan</a:t>
            </a:r>
            <a:endParaRPr/>
          </a:p>
        </p:txBody>
      </p:sp>
      <p:sp>
        <p:nvSpPr>
          <p:cNvPr id="538" name="Google Shape;538;gcfa856574d_0_15"/>
          <p:cNvSpPr txBox="1"/>
          <p:nvPr>
            <p:ph idx="1" type="body"/>
          </p:nvPr>
        </p:nvSpPr>
        <p:spPr>
          <a:xfrm>
            <a:off x="720000" y="1152475"/>
            <a:ext cx="7704000" cy="3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MariBelajar</a:t>
            </a:r>
            <a:r>
              <a:rPr lang="en"/>
              <a:t> adalah sebuah startup di bidang pendidikan. MariBelajar berfokus pada bidang pendidikan berbasis teknologi informasi khususnya teknologi Microsoft. Barubaru ini MariBelajar akan mengembangkan sebuah learning management system yang menyimpan semua materi dan dokumentasi kegiatan belajar mengajar MariBelajar.</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Solusi Teknis yang diharapkan Landing page yang dikembangkan akan menggunakan kapabilitas Azure. Misi anda adalah menyiapkan infrastruktur dan merancang infrastruktur serta proof of concept yang dapat diakses oleh manajemen MariBelajar. Solusi teknis memenuhi kemampuan sebagai berikut: </a:t>
            </a:r>
            <a:endParaRPr/>
          </a:p>
          <a:p>
            <a:pPr indent="-304800" lvl="0" marL="457200" rtl="0" algn="l">
              <a:lnSpc>
                <a:spcPct val="115000"/>
              </a:lnSpc>
              <a:spcBef>
                <a:spcPts val="0"/>
              </a:spcBef>
              <a:spcAft>
                <a:spcPts val="0"/>
              </a:spcAft>
              <a:buSzPts val="1200"/>
              <a:buAutoNum type="arabicPeriod"/>
            </a:pPr>
            <a:r>
              <a:rPr lang="en"/>
              <a:t>Menyiapkan solusi teknis berupa aplikasi web yang diperoleh dari Azure Marketplace atau diunggah secara mandiri. </a:t>
            </a:r>
            <a:endParaRPr/>
          </a:p>
          <a:p>
            <a:pPr indent="-304800" lvl="0" marL="457200" rtl="0" algn="l">
              <a:lnSpc>
                <a:spcPct val="115000"/>
              </a:lnSpc>
              <a:spcBef>
                <a:spcPts val="0"/>
              </a:spcBef>
              <a:spcAft>
                <a:spcPts val="0"/>
              </a:spcAft>
              <a:buSzPts val="1200"/>
              <a:buAutoNum type="arabicPeriod"/>
            </a:pPr>
            <a:r>
              <a:rPr lang="en"/>
              <a:t>Solusi teknis berupa aplikasi yang mendukung proses manajemen materi ajar seperti OpenEdx, Moodle, atau yang serupa </a:t>
            </a:r>
            <a:endParaRPr/>
          </a:p>
          <a:p>
            <a:pPr indent="-304800" lvl="0" marL="457200" rtl="0" algn="l">
              <a:lnSpc>
                <a:spcPct val="115000"/>
              </a:lnSpc>
              <a:spcBef>
                <a:spcPts val="0"/>
              </a:spcBef>
              <a:spcAft>
                <a:spcPts val="0"/>
              </a:spcAft>
              <a:buSzPts val="1200"/>
              <a:buAutoNum type="arabicPeriod"/>
            </a:pPr>
            <a:r>
              <a:rPr lang="en"/>
              <a:t>Solusi teknis dihosting dalam bentuk VM atau Azure Website </a:t>
            </a:r>
            <a:endParaRPr/>
          </a:p>
          <a:p>
            <a:pPr indent="-304800" lvl="0" marL="457200" rtl="0" algn="l">
              <a:lnSpc>
                <a:spcPct val="115000"/>
              </a:lnSpc>
              <a:spcBef>
                <a:spcPts val="0"/>
              </a:spcBef>
              <a:spcAft>
                <a:spcPts val="0"/>
              </a:spcAft>
              <a:buSzPts val="1200"/>
              <a:buAutoNum type="arabicPeriod"/>
            </a:pPr>
            <a:r>
              <a:rPr lang="en"/>
              <a:t>Solusi teknis sudah memiliki DNS dan dikonfigurasikan yang bisa diakses melalui alamat web </a:t>
            </a:r>
            <a:endParaRPr/>
          </a:p>
          <a:p>
            <a:pPr indent="-304800" lvl="0" marL="457200" rtl="0" algn="l">
              <a:lnSpc>
                <a:spcPct val="115000"/>
              </a:lnSpc>
              <a:spcBef>
                <a:spcPts val="0"/>
              </a:spcBef>
              <a:spcAft>
                <a:spcPts val="0"/>
              </a:spcAft>
              <a:buSzPts val="1200"/>
              <a:buAutoNum type="arabicPeriod"/>
            </a:pPr>
            <a:r>
              <a:rPr lang="en"/>
              <a:t>Solusi teknis dipasangkan dengan mempertimbangkan well-architectedframework </a:t>
            </a:r>
            <a:endParaRPr/>
          </a:p>
          <a:p>
            <a:pPr indent="-304800" lvl="0" marL="457200" rtl="0" algn="l">
              <a:lnSpc>
                <a:spcPct val="115000"/>
              </a:lnSpc>
              <a:spcBef>
                <a:spcPts val="0"/>
              </a:spcBef>
              <a:spcAft>
                <a:spcPts val="0"/>
              </a:spcAft>
              <a:buSzPts val="1200"/>
              <a:buAutoNum type="arabicPeriod"/>
            </a:pPr>
            <a:r>
              <a:rPr lang="en"/>
              <a:t>Jika terdapat konfigurasi atau skrip atau kode sumber yang digunakan maka disimpan dalam Github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cfa856574d_0_2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Arsitektur </a:t>
            </a:r>
            <a:endParaRPr/>
          </a:p>
        </p:txBody>
      </p:sp>
      <p:pic>
        <p:nvPicPr>
          <p:cNvPr id="544" name="Google Shape;544;gcfa856574d_0_23"/>
          <p:cNvPicPr preferRelativeResize="0"/>
          <p:nvPr/>
        </p:nvPicPr>
        <p:blipFill>
          <a:blip r:embed="rId3">
            <a:alphaModFix/>
          </a:blip>
          <a:stretch>
            <a:fillRect/>
          </a:stretch>
        </p:blipFill>
        <p:spPr>
          <a:xfrm>
            <a:off x="1050625" y="978200"/>
            <a:ext cx="6071186"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
          <p:cNvSpPr txBox="1"/>
          <p:nvPr>
            <p:ph type="title"/>
          </p:nvPr>
        </p:nvSpPr>
        <p:spPr>
          <a:xfrm>
            <a:off x="1212300" y="1037525"/>
            <a:ext cx="6881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Apa itu Moodle?</a:t>
            </a:r>
            <a:endParaRPr/>
          </a:p>
        </p:txBody>
      </p:sp>
      <p:sp>
        <p:nvSpPr>
          <p:cNvPr id="550" name="Google Shape;550;p5"/>
          <p:cNvSpPr txBox="1"/>
          <p:nvPr>
            <p:ph idx="1" type="body"/>
          </p:nvPr>
        </p:nvSpPr>
        <p:spPr>
          <a:xfrm>
            <a:off x="1212300" y="1744975"/>
            <a:ext cx="3765900" cy="236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
              <a:t>Modular Object-Oriented Dynamic Learning Environment atau singkatan dari Moodle adalah sebuah platform yang digunakan untuk menunjang sistem manajemen pembelajaran secara online dan menggunakan perangkat komputer. </a:t>
            </a:r>
            <a:endParaRPr/>
          </a:p>
          <a:p>
            <a:pPr indent="0" lvl="0" marL="0" rtl="0" algn="l">
              <a:lnSpc>
                <a:spcPct val="100000"/>
              </a:lnSpc>
              <a:spcBef>
                <a:spcPts val="1000"/>
              </a:spcBef>
              <a:spcAft>
                <a:spcPts val="0"/>
              </a:spcAft>
              <a:buSzPts val="1400"/>
              <a:buNone/>
            </a:pPr>
            <a:r>
              <a:rPr lang="en"/>
              <a:t>Jadi, apabila anda ingin menciptakan sebuah aplikasi pembelajaran seperti e-learning, maka anda dapat menggunakan Moodle sebagai alternatif pilihan terbaik.</a:t>
            </a:r>
            <a:endParaRPr/>
          </a:p>
        </p:txBody>
      </p:sp>
      <p:grpSp>
        <p:nvGrpSpPr>
          <p:cNvPr id="551" name="Google Shape;551;p5"/>
          <p:cNvGrpSpPr/>
          <p:nvPr/>
        </p:nvGrpSpPr>
        <p:grpSpPr>
          <a:xfrm>
            <a:off x="5621380" y="1625442"/>
            <a:ext cx="1955678" cy="1958381"/>
            <a:chOff x="3435100" y="1391350"/>
            <a:chExt cx="813950" cy="815075"/>
          </a:xfrm>
        </p:grpSpPr>
        <p:sp>
          <p:nvSpPr>
            <p:cNvPr id="552" name="Google Shape;552;p5"/>
            <p:cNvSpPr/>
            <p:nvPr/>
          </p:nvSpPr>
          <p:spPr>
            <a:xfrm>
              <a:off x="3438700" y="1391350"/>
              <a:ext cx="810350" cy="815075"/>
            </a:xfrm>
            <a:custGeom>
              <a:rect b="b" l="l" r="r" t="t"/>
              <a:pathLst>
                <a:path extrusionOk="0" h="32603" w="32414">
                  <a:moveTo>
                    <a:pt x="27067" y="22631"/>
                  </a:moveTo>
                  <a:lnTo>
                    <a:pt x="27067" y="22631"/>
                  </a:lnTo>
                  <a:cubicBezTo>
                    <a:pt x="27045" y="22743"/>
                    <a:pt x="27034" y="22865"/>
                    <a:pt x="27023" y="23009"/>
                  </a:cubicBezTo>
                  <a:cubicBezTo>
                    <a:pt x="27011" y="23254"/>
                    <a:pt x="27011" y="23577"/>
                    <a:pt x="27034" y="23965"/>
                  </a:cubicBezTo>
                  <a:lnTo>
                    <a:pt x="25277" y="23088"/>
                  </a:lnTo>
                  <a:cubicBezTo>
                    <a:pt x="25867" y="22954"/>
                    <a:pt x="26467" y="22809"/>
                    <a:pt x="27067" y="22631"/>
                  </a:cubicBezTo>
                  <a:close/>
                  <a:moveTo>
                    <a:pt x="19287" y="26000"/>
                  </a:moveTo>
                  <a:lnTo>
                    <a:pt x="19897" y="26366"/>
                  </a:lnTo>
                  <a:lnTo>
                    <a:pt x="19353" y="26756"/>
                  </a:lnTo>
                  <a:cubicBezTo>
                    <a:pt x="19375" y="26655"/>
                    <a:pt x="19375" y="26566"/>
                    <a:pt x="19375" y="26477"/>
                  </a:cubicBezTo>
                  <a:cubicBezTo>
                    <a:pt x="19375" y="26311"/>
                    <a:pt x="19353" y="26155"/>
                    <a:pt x="19287" y="26000"/>
                  </a:cubicBezTo>
                  <a:close/>
                  <a:moveTo>
                    <a:pt x="22910" y="0"/>
                  </a:moveTo>
                  <a:cubicBezTo>
                    <a:pt x="22009" y="0"/>
                    <a:pt x="21198" y="178"/>
                    <a:pt x="20498" y="512"/>
                  </a:cubicBezTo>
                  <a:cubicBezTo>
                    <a:pt x="20042" y="734"/>
                    <a:pt x="19631" y="1023"/>
                    <a:pt x="19287" y="1379"/>
                  </a:cubicBezTo>
                  <a:cubicBezTo>
                    <a:pt x="19030" y="1645"/>
                    <a:pt x="18797" y="1957"/>
                    <a:pt x="18608" y="2302"/>
                  </a:cubicBezTo>
                  <a:cubicBezTo>
                    <a:pt x="18442" y="2312"/>
                    <a:pt x="18275" y="2335"/>
                    <a:pt x="18119" y="2346"/>
                  </a:cubicBezTo>
                  <a:cubicBezTo>
                    <a:pt x="17852" y="2335"/>
                    <a:pt x="17597" y="2324"/>
                    <a:pt x="17330" y="2324"/>
                  </a:cubicBezTo>
                  <a:cubicBezTo>
                    <a:pt x="16374" y="2324"/>
                    <a:pt x="15429" y="2423"/>
                    <a:pt x="14507" y="2613"/>
                  </a:cubicBezTo>
                  <a:cubicBezTo>
                    <a:pt x="13828" y="2746"/>
                    <a:pt x="13151" y="2935"/>
                    <a:pt x="12484" y="3179"/>
                  </a:cubicBezTo>
                  <a:cubicBezTo>
                    <a:pt x="12128" y="2902"/>
                    <a:pt x="11739" y="2690"/>
                    <a:pt x="11316" y="2535"/>
                  </a:cubicBezTo>
                  <a:cubicBezTo>
                    <a:pt x="10805" y="2346"/>
                    <a:pt x="10261" y="2257"/>
                    <a:pt x="9671" y="2257"/>
                  </a:cubicBezTo>
                  <a:cubicBezTo>
                    <a:pt x="8794" y="2257"/>
                    <a:pt x="7993" y="2468"/>
                    <a:pt x="7482" y="2646"/>
                  </a:cubicBezTo>
                  <a:cubicBezTo>
                    <a:pt x="7171" y="2757"/>
                    <a:pt x="6937" y="3035"/>
                    <a:pt x="6904" y="3357"/>
                  </a:cubicBezTo>
                  <a:cubicBezTo>
                    <a:pt x="6726" y="4703"/>
                    <a:pt x="6670" y="5881"/>
                    <a:pt x="6715" y="6859"/>
                  </a:cubicBezTo>
                  <a:cubicBezTo>
                    <a:pt x="5936" y="7603"/>
                    <a:pt x="5192" y="8437"/>
                    <a:pt x="4491" y="9337"/>
                  </a:cubicBezTo>
                  <a:cubicBezTo>
                    <a:pt x="3858" y="10149"/>
                    <a:pt x="3258" y="11027"/>
                    <a:pt x="2713" y="11938"/>
                  </a:cubicBezTo>
                  <a:cubicBezTo>
                    <a:pt x="1769" y="13494"/>
                    <a:pt x="1312" y="14618"/>
                    <a:pt x="1290" y="14673"/>
                  </a:cubicBezTo>
                  <a:cubicBezTo>
                    <a:pt x="1168" y="14973"/>
                    <a:pt x="1224" y="15317"/>
                    <a:pt x="1435" y="15574"/>
                  </a:cubicBezTo>
                  <a:cubicBezTo>
                    <a:pt x="1601" y="15762"/>
                    <a:pt x="1846" y="15873"/>
                    <a:pt x="2102" y="15873"/>
                  </a:cubicBezTo>
                  <a:cubicBezTo>
                    <a:pt x="2169" y="15873"/>
                    <a:pt x="2235" y="15863"/>
                    <a:pt x="2302" y="15851"/>
                  </a:cubicBezTo>
                  <a:cubicBezTo>
                    <a:pt x="2335" y="15840"/>
                    <a:pt x="2725" y="15751"/>
                    <a:pt x="3135" y="15751"/>
                  </a:cubicBezTo>
                  <a:cubicBezTo>
                    <a:pt x="3380" y="15751"/>
                    <a:pt x="3536" y="15796"/>
                    <a:pt x="3602" y="15818"/>
                  </a:cubicBezTo>
                  <a:lnTo>
                    <a:pt x="3602" y="15873"/>
                  </a:lnTo>
                  <a:cubicBezTo>
                    <a:pt x="3580" y="15984"/>
                    <a:pt x="3503" y="16285"/>
                    <a:pt x="3147" y="17041"/>
                  </a:cubicBezTo>
                  <a:cubicBezTo>
                    <a:pt x="2880" y="17619"/>
                    <a:pt x="2524" y="18296"/>
                    <a:pt x="2157" y="19019"/>
                  </a:cubicBezTo>
                  <a:cubicBezTo>
                    <a:pt x="1624" y="20030"/>
                    <a:pt x="1090" y="21075"/>
                    <a:pt x="702" y="21976"/>
                  </a:cubicBezTo>
                  <a:cubicBezTo>
                    <a:pt x="146" y="23243"/>
                    <a:pt x="1" y="23999"/>
                    <a:pt x="201" y="24555"/>
                  </a:cubicBezTo>
                  <a:cubicBezTo>
                    <a:pt x="312" y="24888"/>
                    <a:pt x="546" y="25143"/>
                    <a:pt x="846" y="25277"/>
                  </a:cubicBezTo>
                  <a:cubicBezTo>
                    <a:pt x="1079" y="25377"/>
                    <a:pt x="1335" y="25432"/>
                    <a:pt x="1624" y="25432"/>
                  </a:cubicBezTo>
                  <a:cubicBezTo>
                    <a:pt x="2124" y="25432"/>
                    <a:pt x="2702" y="25277"/>
                    <a:pt x="3391" y="24943"/>
                  </a:cubicBezTo>
                  <a:lnTo>
                    <a:pt x="3391" y="24943"/>
                  </a:lnTo>
                  <a:cubicBezTo>
                    <a:pt x="3369" y="25155"/>
                    <a:pt x="3391" y="25344"/>
                    <a:pt x="3436" y="25521"/>
                  </a:cubicBezTo>
                  <a:cubicBezTo>
                    <a:pt x="3525" y="25844"/>
                    <a:pt x="3703" y="26111"/>
                    <a:pt x="3969" y="26289"/>
                  </a:cubicBezTo>
                  <a:cubicBezTo>
                    <a:pt x="4170" y="26422"/>
                    <a:pt x="4403" y="26489"/>
                    <a:pt x="4659" y="26489"/>
                  </a:cubicBezTo>
                  <a:cubicBezTo>
                    <a:pt x="4892" y="26489"/>
                    <a:pt x="5125" y="26444"/>
                    <a:pt x="5403" y="26344"/>
                  </a:cubicBezTo>
                  <a:cubicBezTo>
                    <a:pt x="5492" y="26400"/>
                    <a:pt x="5592" y="26444"/>
                    <a:pt x="5703" y="26467"/>
                  </a:cubicBezTo>
                  <a:cubicBezTo>
                    <a:pt x="5770" y="26489"/>
                    <a:pt x="5848" y="26500"/>
                    <a:pt x="5926" y="26500"/>
                  </a:cubicBezTo>
                  <a:cubicBezTo>
                    <a:pt x="5970" y="26500"/>
                    <a:pt x="6015" y="26489"/>
                    <a:pt x="6048" y="26489"/>
                  </a:cubicBezTo>
                  <a:cubicBezTo>
                    <a:pt x="6059" y="26544"/>
                    <a:pt x="6070" y="26600"/>
                    <a:pt x="6092" y="26645"/>
                  </a:cubicBezTo>
                  <a:cubicBezTo>
                    <a:pt x="6137" y="26822"/>
                    <a:pt x="6215" y="26978"/>
                    <a:pt x="6326" y="27100"/>
                  </a:cubicBezTo>
                  <a:cubicBezTo>
                    <a:pt x="6514" y="27311"/>
                    <a:pt x="6781" y="27445"/>
                    <a:pt x="7070" y="27445"/>
                  </a:cubicBezTo>
                  <a:cubicBezTo>
                    <a:pt x="7115" y="27445"/>
                    <a:pt x="7159" y="27433"/>
                    <a:pt x="7204" y="27433"/>
                  </a:cubicBezTo>
                  <a:cubicBezTo>
                    <a:pt x="7470" y="27400"/>
                    <a:pt x="7715" y="27245"/>
                    <a:pt x="7893" y="27022"/>
                  </a:cubicBezTo>
                  <a:cubicBezTo>
                    <a:pt x="7904" y="27022"/>
                    <a:pt x="7904" y="27011"/>
                    <a:pt x="7904" y="27011"/>
                  </a:cubicBezTo>
                  <a:cubicBezTo>
                    <a:pt x="7993" y="27144"/>
                    <a:pt x="8093" y="27255"/>
                    <a:pt x="8182" y="27344"/>
                  </a:cubicBezTo>
                  <a:cubicBezTo>
                    <a:pt x="8460" y="27600"/>
                    <a:pt x="8738" y="27656"/>
                    <a:pt x="8927" y="27656"/>
                  </a:cubicBezTo>
                  <a:cubicBezTo>
                    <a:pt x="9093" y="27656"/>
                    <a:pt x="9249" y="27611"/>
                    <a:pt x="9394" y="27534"/>
                  </a:cubicBezTo>
                  <a:cubicBezTo>
                    <a:pt x="9693" y="27378"/>
                    <a:pt x="9883" y="27078"/>
                    <a:pt x="9916" y="26722"/>
                  </a:cubicBezTo>
                  <a:cubicBezTo>
                    <a:pt x="9927" y="26689"/>
                    <a:pt x="9927" y="26655"/>
                    <a:pt x="9927" y="26622"/>
                  </a:cubicBezTo>
                  <a:cubicBezTo>
                    <a:pt x="10016" y="26645"/>
                    <a:pt x="10105" y="26655"/>
                    <a:pt x="10194" y="26655"/>
                  </a:cubicBezTo>
                  <a:cubicBezTo>
                    <a:pt x="10505" y="26655"/>
                    <a:pt x="10783" y="26511"/>
                    <a:pt x="10961" y="26267"/>
                  </a:cubicBezTo>
                  <a:cubicBezTo>
                    <a:pt x="11161" y="26010"/>
                    <a:pt x="11205" y="25677"/>
                    <a:pt x="11094" y="25344"/>
                  </a:cubicBezTo>
                  <a:cubicBezTo>
                    <a:pt x="11050" y="25222"/>
                    <a:pt x="10972" y="25088"/>
                    <a:pt x="10872" y="24943"/>
                  </a:cubicBezTo>
                  <a:cubicBezTo>
                    <a:pt x="10761" y="24788"/>
                    <a:pt x="10605" y="24599"/>
                    <a:pt x="10383" y="24377"/>
                  </a:cubicBezTo>
                  <a:cubicBezTo>
                    <a:pt x="11150" y="24210"/>
                    <a:pt x="11894" y="24121"/>
                    <a:pt x="12640" y="24121"/>
                  </a:cubicBezTo>
                  <a:cubicBezTo>
                    <a:pt x="12761" y="24121"/>
                    <a:pt x="12884" y="24132"/>
                    <a:pt x="13006" y="24132"/>
                  </a:cubicBezTo>
                  <a:cubicBezTo>
                    <a:pt x="13306" y="24488"/>
                    <a:pt x="13695" y="24810"/>
                    <a:pt x="14162" y="25088"/>
                  </a:cubicBezTo>
                  <a:cubicBezTo>
                    <a:pt x="14651" y="25366"/>
                    <a:pt x="15207" y="25600"/>
                    <a:pt x="15807" y="25755"/>
                  </a:cubicBezTo>
                  <a:lnTo>
                    <a:pt x="15841" y="25822"/>
                  </a:lnTo>
                  <a:cubicBezTo>
                    <a:pt x="15763" y="25955"/>
                    <a:pt x="15707" y="26099"/>
                    <a:pt x="15685" y="26244"/>
                  </a:cubicBezTo>
                  <a:lnTo>
                    <a:pt x="13873" y="27400"/>
                  </a:lnTo>
                  <a:cubicBezTo>
                    <a:pt x="12873" y="27512"/>
                    <a:pt x="12062" y="27667"/>
                    <a:pt x="11450" y="27845"/>
                  </a:cubicBezTo>
                  <a:cubicBezTo>
                    <a:pt x="11072" y="27967"/>
                    <a:pt x="10772" y="28090"/>
                    <a:pt x="10550" y="28234"/>
                  </a:cubicBezTo>
                  <a:cubicBezTo>
                    <a:pt x="10416" y="28312"/>
                    <a:pt x="10305" y="28411"/>
                    <a:pt x="10216" y="28500"/>
                  </a:cubicBezTo>
                  <a:cubicBezTo>
                    <a:pt x="9927" y="28645"/>
                    <a:pt x="9727" y="28945"/>
                    <a:pt x="9727" y="29290"/>
                  </a:cubicBezTo>
                  <a:cubicBezTo>
                    <a:pt x="9727" y="29501"/>
                    <a:pt x="9794" y="29723"/>
                    <a:pt x="9905" y="29912"/>
                  </a:cubicBezTo>
                  <a:cubicBezTo>
                    <a:pt x="9994" y="30068"/>
                    <a:pt x="10105" y="30201"/>
                    <a:pt x="10261" y="30323"/>
                  </a:cubicBezTo>
                  <a:cubicBezTo>
                    <a:pt x="10461" y="30490"/>
                    <a:pt x="10728" y="30635"/>
                    <a:pt x="11083" y="30768"/>
                  </a:cubicBezTo>
                  <a:cubicBezTo>
                    <a:pt x="11372" y="30879"/>
                    <a:pt x="11728" y="30980"/>
                    <a:pt x="12150" y="31068"/>
                  </a:cubicBezTo>
                  <a:cubicBezTo>
                    <a:pt x="12183" y="31380"/>
                    <a:pt x="12328" y="31702"/>
                    <a:pt x="12551" y="31968"/>
                  </a:cubicBezTo>
                  <a:cubicBezTo>
                    <a:pt x="12695" y="32146"/>
                    <a:pt x="12873" y="32302"/>
                    <a:pt x="13073" y="32413"/>
                  </a:cubicBezTo>
                  <a:cubicBezTo>
                    <a:pt x="13295" y="32536"/>
                    <a:pt x="13539" y="32602"/>
                    <a:pt x="13784" y="32602"/>
                  </a:cubicBezTo>
                  <a:cubicBezTo>
                    <a:pt x="14062" y="32602"/>
                    <a:pt x="14329" y="32502"/>
                    <a:pt x="14551" y="32336"/>
                  </a:cubicBezTo>
                  <a:cubicBezTo>
                    <a:pt x="14729" y="32191"/>
                    <a:pt x="14851" y="31991"/>
                    <a:pt x="14929" y="31768"/>
                  </a:cubicBezTo>
                  <a:cubicBezTo>
                    <a:pt x="14962" y="31669"/>
                    <a:pt x="14984" y="31558"/>
                    <a:pt x="14984" y="31446"/>
                  </a:cubicBezTo>
                  <a:cubicBezTo>
                    <a:pt x="16063" y="31524"/>
                    <a:pt x="17252" y="31580"/>
                    <a:pt x="18397" y="31580"/>
                  </a:cubicBezTo>
                  <a:cubicBezTo>
                    <a:pt x="20053" y="31580"/>
                    <a:pt x="21787" y="31479"/>
                    <a:pt x="23155" y="31313"/>
                  </a:cubicBezTo>
                  <a:cubicBezTo>
                    <a:pt x="23221" y="31491"/>
                    <a:pt x="23333" y="31669"/>
                    <a:pt x="23454" y="31824"/>
                  </a:cubicBezTo>
                  <a:cubicBezTo>
                    <a:pt x="23610" y="32013"/>
                    <a:pt x="23788" y="32158"/>
                    <a:pt x="23988" y="32269"/>
                  </a:cubicBezTo>
                  <a:cubicBezTo>
                    <a:pt x="24210" y="32391"/>
                    <a:pt x="24455" y="32457"/>
                    <a:pt x="24689" y="32457"/>
                  </a:cubicBezTo>
                  <a:cubicBezTo>
                    <a:pt x="24978" y="32457"/>
                    <a:pt x="25244" y="32369"/>
                    <a:pt x="25467" y="32191"/>
                  </a:cubicBezTo>
                  <a:cubicBezTo>
                    <a:pt x="25633" y="32047"/>
                    <a:pt x="25766" y="31847"/>
                    <a:pt x="25833" y="31635"/>
                  </a:cubicBezTo>
                  <a:cubicBezTo>
                    <a:pt x="25900" y="31457"/>
                    <a:pt x="25911" y="31269"/>
                    <a:pt x="25889" y="31068"/>
                  </a:cubicBezTo>
                  <a:cubicBezTo>
                    <a:pt x="25878" y="30957"/>
                    <a:pt x="25855" y="30846"/>
                    <a:pt x="25822" y="30723"/>
                  </a:cubicBezTo>
                  <a:cubicBezTo>
                    <a:pt x="26122" y="30612"/>
                    <a:pt x="26356" y="30479"/>
                    <a:pt x="26545" y="30323"/>
                  </a:cubicBezTo>
                  <a:cubicBezTo>
                    <a:pt x="26689" y="30201"/>
                    <a:pt x="26811" y="30068"/>
                    <a:pt x="26900" y="29912"/>
                  </a:cubicBezTo>
                  <a:cubicBezTo>
                    <a:pt x="27011" y="29723"/>
                    <a:pt x="27067" y="29501"/>
                    <a:pt x="27067" y="29290"/>
                  </a:cubicBezTo>
                  <a:cubicBezTo>
                    <a:pt x="27067" y="28945"/>
                    <a:pt x="26878" y="28645"/>
                    <a:pt x="26589" y="28500"/>
                  </a:cubicBezTo>
                  <a:cubicBezTo>
                    <a:pt x="26567" y="28478"/>
                    <a:pt x="26545" y="28456"/>
                    <a:pt x="26512" y="28434"/>
                  </a:cubicBezTo>
                  <a:cubicBezTo>
                    <a:pt x="26367" y="28290"/>
                    <a:pt x="26189" y="28178"/>
                    <a:pt x="25944" y="28067"/>
                  </a:cubicBezTo>
                  <a:cubicBezTo>
                    <a:pt x="25600" y="27912"/>
                    <a:pt x="25133" y="27767"/>
                    <a:pt x="24522" y="27645"/>
                  </a:cubicBezTo>
                  <a:cubicBezTo>
                    <a:pt x="24177" y="27578"/>
                    <a:pt x="23788" y="27512"/>
                    <a:pt x="23365" y="27456"/>
                  </a:cubicBezTo>
                  <a:cubicBezTo>
                    <a:pt x="23499" y="27356"/>
                    <a:pt x="23622" y="27233"/>
                    <a:pt x="23711" y="27111"/>
                  </a:cubicBezTo>
                  <a:cubicBezTo>
                    <a:pt x="23866" y="26889"/>
                    <a:pt x="23955" y="26633"/>
                    <a:pt x="23955" y="26378"/>
                  </a:cubicBezTo>
                  <a:cubicBezTo>
                    <a:pt x="23955" y="26111"/>
                    <a:pt x="23866" y="25855"/>
                    <a:pt x="23711" y="25633"/>
                  </a:cubicBezTo>
                  <a:cubicBezTo>
                    <a:pt x="23610" y="25499"/>
                    <a:pt x="23488" y="25377"/>
                    <a:pt x="23333" y="25266"/>
                  </a:cubicBezTo>
                  <a:cubicBezTo>
                    <a:pt x="23365" y="25244"/>
                    <a:pt x="23388" y="25210"/>
                    <a:pt x="23410" y="25177"/>
                  </a:cubicBezTo>
                  <a:lnTo>
                    <a:pt x="23555" y="24977"/>
                  </a:lnTo>
                  <a:lnTo>
                    <a:pt x="26078" y="26522"/>
                  </a:lnTo>
                  <a:cubicBezTo>
                    <a:pt x="26000" y="26633"/>
                    <a:pt x="25934" y="26756"/>
                    <a:pt x="25889" y="26867"/>
                  </a:cubicBezTo>
                  <a:cubicBezTo>
                    <a:pt x="25778" y="27178"/>
                    <a:pt x="25822" y="27500"/>
                    <a:pt x="26011" y="27756"/>
                  </a:cubicBezTo>
                  <a:cubicBezTo>
                    <a:pt x="26189" y="28011"/>
                    <a:pt x="26467" y="28145"/>
                    <a:pt x="26778" y="28145"/>
                  </a:cubicBezTo>
                  <a:cubicBezTo>
                    <a:pt x="27112" y="28145"/>
                    <a:pt x="27468" y="27989"/>
                    <a:pt x="28123" y="27534"/>
                  </a:cubicBezTo>
                  <a:cubicBezTo>
                    <a:pt x="28279" y="27433"/>
                    <a:pt x="28423" y="27322"/>
                    <a:pt x="28545" y="27245"/>
                  </a:cubicBezTo>
                  <a:cubicBezTo>
                    <a:pt x="28824" y="27255"/>
                    <a:pt x="29257" y="27267"/>
                    <a:pt x="29701" y="27267"/>
                  </a:cubicBezTo>
                  <a:cubicBezTo>
                    <a:pt x="30157" y="27267"/>
                    <a:pt x="30524" y="27255"/>
                    <a:pt x="30802" y="27223"/>
                  </a:cubicBezTo>
                  <a:cubicBezTo>
                    <a:pt x="30991" y="27211"/>
                    <a:pt x="31158" y="27189"/>
                    <a:pt x="31280" y="27156"/>
                  </a:cubicBezTo>
                  <a:cubicBezTo>
                    <a:pt x="31391" y="27122"/>
                    <a:pt x="31491" y="27089"/>
                    <a:pt x="31580" y="27045"/>
                  </a:cubicBezTo>
                  <a:cubicBezTo>
                    <a:pt x="31858" y="26900"/>
                    <a:pt x="31980" y="26689"/>
                    <a:pt x="32036" y="26544"/>
                  </a:cubicBezTo>
                  <a:cubicBezTo>
                    <a:pt x="32158" y="26255"/>
                    <a:pt x="32124" y="25933"/>
                    <a:pt x="31947" y="25677"/>
                  </a:cubicBezTo>
                  <a:cubicBezTo>
                    <a:pt x="31813" y="25489"/>
                    <a:pt x="31625" y="25344"/>
                    <a:pt x="31358" y="25266"/>
                  </a:cubicBezTo>
                  <a:cubicBezTo>
                    <a:pt x="31280" y="25244"/>
                    <a:pt x="31202" y="25222"/>
                    <a:pt x="31113" y="25200"/>
                  </a:cubicBezTo>
                  <a:cubicBezTo>
                    <a:pt x="31213" y="25088"/>
                    <a:pt x="31302" y="24977"/>
                    <a:pt x="31380" y="24877"/>
                  </a:cubicBezTo>
                  <a:cubicBezTo>
                    <a:pt x="31714" y="24454"/>
                    <a:pt x="31847" y="24132"/>
                    <a:pt x="31847" y="23799"/>
                  </a:cubicBezTo>
                  <a:cubicBezTo>
                    <a:pt x="31835" y="23510"/>
                    <a:pt x="31714" y="23232"/>
                    <a:pt x="31491" y="23054"/>
                  </a:cubicBezTo>
                  <a:cubicBezTo>
                    <a:pt x="31313" y="22898"/>
                    <a:pt x="31091" y="22821"/>
                    <a:pt x="30847" y="22821"/>
                  </a:cubicBezTo>
                  <a:cubicBezTo>
                    <a:pt x="30735" y="22821"/>
                    <a:pt x="30635" y="22831"/>
                    <a:pt x="30524" y="22865"/>
                  </a:cubicBezTo>
                  <a:cubicBezTo>
                    <a:pt x="30591" y="22454"/>
                    <a:pt x="30580" y="22132"/>
                    <a:pt x="30413" y="21853"/>
                  </a:cubicBezTo>
                  <a:cubicBezTo>
                    <a:pt x="30346" y="21742"/>
                    <a:pt x="30257" y="21653"/>
                    <a:pt x="30146" y="21576"/>
                  </a:cubicBezTo>
                  <a:cubicBezTo>
                    <a:pt x="30546" y="21409"/>
                    <a:pt x="30891" y="21265"/>
                    <a:pt x="31146" y="21142"/>
                  </a:cubicBezTo>
                  <a:cubicBezTo>
                    <a:pt x="31458" y="21009"/>
                    <a:pt x="31658" y="20709"/>
                    <a:pt x="31669" y="20375"/>
                  </a:cubicBezTo>
                  <a:cubicBezTo>
                    <a:pt x="31691" y="19575"/>
                    <a:pt x="31680" y="18741"/>
                    <a:pt x="31625" y="17918"/>
                  </a:cubicBezTo>
                  <a:cubicBezTo>
                    <a:pt x="31791" y="17574"/>
                    <a:pt x="31936" y="17207"/>
                    <a:pt x="32047" y="16829"/>
                  </a:cubicBezTo>
                  <a:cubicBezTo>
                    <a:pt x="32180" y="16362"/>
                    <a:pt x="32280" y="15873"/>
                    <a:pt x="32336" y="15384"/>
                  </a:cubicBezTo>
                  <a:cubicBezTo>
                    <a:pt x="32413" y="14640"/>
                    <a:pt x="32391" y="13895"/>
                    <a:pt x="32269" y="13173"/>
                  </a:cubicBezTo>
                  <a:cubicBezTo>
                    <a:pt x="32147" y="12472"/>
                    <a:pt x="31936" y="11816"/>
                    <a:pt x="31625" y="11216"/>
                  </a:cubicBezTo>
                  <a:cubicBezTo>
                    <a:pt x="31047" y="10082"/>
                    <a:pt x="30190" y="9271"/>
                    <a:pt x="29179" y="8882"/>
                  </a:cubicBezTo>
                  <a:cubicBezTo>
                    <a:pt x="28834" y="8292"/>
                    <a:pt x="28468" y="7737"/>
                    <a:pt x="28068" y="7225"/>
                  </a:cubicBezTo>
                  <a:cubicBezTo>
                    <a:pt x="27334" y="6303"/>
                    <a:pt x="26500" y="5491"/>
                    <a:pt x="25566" y="4824"/>
                  </a:cubicBezTo>
                  <a:cubicBezTo>
                    <a:pt x="25533" y="4347"/>
                    <a:pt x="25467" y="3836"/>
                    <a:pt x="25344" y="3280"/>
                  </a:cubicBezTo>
                  <a:cubicBezTo>
                    <a:pt x="25188" y="2502"/>
                    <a:pt x="24944" y="1612"/>
                    <a:pt x="24622" y="657"/>
                  </a:cubicBezTo>
                  <a:cubicBezTo>
                    <a:pt x="24522" y="345"/>
                    <a:pt x="24244" y="123"/>
                    <a:pt x="23921" y="79"/>
                  </a:cubicBezTo>
                  <a:cubicBezTo>
                    <a:pt x="23577" y="22"/>
                    <a:pt x="23244" y="0"/>
                    <a:pt x="229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3908625" y="1414250"/>
              <a:ext cx="171925" cy="176550"/>
            </a:xfrm>
            <a:custGeom>
              <a:rect b="b" l="l" r="r" t="t"/>
              <a:pathLst>
                <a:path extrusionOk="0" h="7062" w="6877">
                  <a:moveTo>
                    <a:pt x="3957" y="1"/>
                  </a:moveTo>
                  <a:cubicBezTo>
                    <a:pt x="2591" y="1"/>
                    <a:pt x="659" y="456"/>
                    <a:pt x="0" y="2875"/>
                  </a:cubicBezTo>
                  <a:cubicBezTo>
                    <a:pt x="2135" y="3908"/>
                    <a:pt x="3113" y="5687"/>
                    <a:pt x="3557" y="7055"/>
                  </a:cubicBezTo>
                  <a:cubicBezTo>
                    <a:pt x="3622" y="7059"/>
                    <a:pt x="3688" y="7061"/>
                    <a:pt x="3755" y="7061"/>
                  </a:cubicBezTo>
                  <a:cubicBezTo>
                    <a:pt x="5065" y="7061"/>
                    <a:pt x="6877" y="6131"/>
                    <a:pt x="4847" y="62"/>
                  </a:cubicBezTo>
                  <a:cubicBezTo>
                    <a:pt x="4605" y="29"/>
                    <a:pt x="4299" y="1"/>
                    <a:pt x="39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
            <p:cNvSpPr/>
            <p:nvPr/>
          </p:nvSpPr>
          <p:spPr>
            <a:xfrm>
              <a:off x="3920300" y="1434500"/>
              <a:ext cx="139225" cy="146675"/>
            </a:xfrm>
            <a:custGeom>
              <a:rect b="b" l="l" r="r" t="t"/>
              <a:pathLst>
                <a:path extrusionOk="0" h="5867" w="5569">
                  <a:moveTo>
                    <a:pt x="3594" y="1"/>
                  </a:moveTo>
                  <a:cubicBezTo>
                    <a:pt x="2630" y="1"/>
                    <a:pt x="496" y="211"/>
                    <a:pt x="0" y="2021"/>
                  </a:cubicBezTo>
                  <a:cubicBezTo>
                    <a:pt x="0" y="2021"/>
                    <a:pt x="2735" y="3676"/>
                    <a:pt x="3224" y="5867"/>
                  </a:cubicBezTo>
                  <a:cubicBezTo>
                    <a:pt x="3224" y="5867"/>
                    <a:pt x="5569" y="4377"/>
                    <a:pt x="4069" y="20"/>
                  </a:cubicBezTo>
                  <a:cubicBezTo>
                    <a:pt x="4069" y="20"/>
                    <a:pt x="3885" y="1"/>
                    <a:pt x="35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
            <p:cNvSpPr/>
            <p:nvPr/>
          </p:nvSpPr>
          <p:spPr>
            <a:xfrm>
              <a:off x="3435100" y="1472250"/>
              <a:ext cx="684175" cy="560450"/>
            </a:xfrm>
            <a:custGeom>
              <a:rect b="b" l="l" r="r" t="t"/>
              <a:pathLst>
                <a:path extrusionOk="0" h="22418" w="27367">
                  <a:moveTo>
                    <a:pt x="17322" y="1"/>
                  </a:moveTo>
                  <a:cubicBezTo>
                    <a:pt x="6907" y="1"/>
                    <a:pt x="2090" y="11792"/>
                    <a:pt x="2090" y="11792"/>
                  </a:cubicBezTo>
                  <a:cubicBezTo>
                    <a:pt x="2090" y="11792"/>
                    <a:pt x="2577" y="11676"/>
                    <a:pt x="3109" y="11676"/>
                  </a:cubicBezTo>
                  <a:cubicBezTo>
                    <a:pt x="3808" y="11676"/>
                    <a:pt x="4586" y="11877"/>
                    <a:pt x="4447" y="12804"/>
                  </a:cubicBezTo>
                  <a:cubicBezTo>
                    <a:pt x="4202" y="14427"/>
                    <a:pt x="1" y="20741"/>
                    <a:pt x="1190" y="21274"/>
                  </a:cubicBezTo>
                  <a:cubicBezTo>
                    <a:pt x="1313" y="21331"/>
                    <a:pt x="1455" y="21357"/>
                    <a:pt x="1611" y="21357"/>
                  </a:cubicBezTo>
                  <a:cubicBezTo>
                    <a:pt x="2945" y="21357"/>
                    <a:pt x="5278" y="19489"/>
                    <a:pt x="5347" y="19429"/>
                  </a:cubicBezTo>
                  <a:lnTo>
                    <a:pt x="5347" y="19429"/>
                  </a:lnTo>
                  <a:cubicBezTo>
                    <a:pt x="5292" y="19518"/>
                    <a:pt x="3680" y="21830"/>
                    <a:pt x="4447" y="22364"/>
                  </a:cubicBezTo>
                  <a:cubicBezTo>
                    <a:pt x="4500" y="22400"/>
                    <a:pt x="4567" y="22417"/>
                    <a:pt x="4648" y="22417"/>
                  </a:cubicBezTo>
                  <a:cubicBezTo>
                    <a:pt x="5132" y="22417"/>
                    <a:pt x="6110" y="21820"/>
                    <a:pt x="7470" y="21230"/>
                  </a:cubicBezTo>
                  <a:cubicBezTo>
                    <a:pt x="8838" y="20638"/>
                    <a:pt x="10596" y="20046"/>
                    <a:pt x="12630" y="20046"/>
                  </a:cubicBezTo>
                  <a:cubicBezTo>
                    <a:pt x="13424" y="20046"/>
                    <a:pt x="14259" y="20136"/>
                    <a:pt x="15128" y="20351"/>
                  </a:cubicBezTo>
                  <a:cubicBezTo>
                    <a:pt x="15917" y="20549"/>
                    <a:pt x="16495" y="20633"/>
                    <a:pt x="16907" y="20633"/>
                  </a:cubicBezTo>
                  <a:cubicBezTo>
                    <a:pt x="17865" y="20633"/>
                    <a:pt x="17919" y="20174"/>
                    <a:pt x="17608" y="19607"/>
                  </a:cubicBezTo>
                  <a:lnTo>
                    <a:pt x="27367" y="4567"/>
                  </a:lnTo>
                  <a:cubicBezTo>
                    <a:pt x="25777" y="2544"/>
                    <a:pt x="23465" y="921"/>
                    <a:pt x="20130" y="277"/>
                  </a:cubicBezTo>
                  <a:cubicBezTo>
                    <a:pt x="19152" y="88"/>
                    <a:pt x="18216" y="1"/>
                    <a:pt x="173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
            <p:cNvSpPr/>
            <p:nvPr/>
          </p:nvSpPr>
          <p:spPr>
            <a:xfrm>
              <a:off x="3743275" y="1501125"/>
              <a:ext cx="223175" cy="223150"/>
            </a:xfrm>
            <a:custGeom>
              <a:rect b="b" l="l" r="r" t="t"/>
              <a:pathLst>
                <a:path extrusionOk="0" h="8926" w="8927">
                  <a:moveTo>
                    <a:pt x="8615" y="0"/>
                  </a:moveTo>
                  <a:cubicBezTo>
                    <a:pt x="8615" y="0"/>
                    <a:pt x="8559" y="189"/>
                    <a:pt x="8437" y="522"/>
                  </a:cubicBezTo>
                  <a:cubicBezTo>
                    <a:pt x="8315" y="845"/>
                    <a:pt x="8126" y="1312"/>
                    <a:pt x="7859" y="1856"/>
                  </a:cubicBezTo>
                  <a:cubicBezTo>
                    <a:pt x="7726" y="2123"/>
                    <a:pt x="7581" y="2412"/>
                    <a:pt x="7403" y="2713"/>
                  </a:cubicBezTo>
                  <a:cubicBezTo>
                    <a:pt x="7237" y="3012"/>
                    <a:pt x="7048" y="3323"/>
                    <a:pt x="6837" y="3635"/>
                  </a:cubicBezTo>
                  <a:cubicBezTo>
                    <a:pt x="6625" y="3946"/>
                    <a:pt x="6403" y="4269"/>
                    <a:pt x="6158" y="4580"/>
                  </a:cubicBezTo>
                  <a:cubicBezTo>
                    <a:pt x="5914" y="4891"/>
                    <a:pt x="5647" y="5191"/>
                    <a:pt x="5380" y="5491"/>
                  </a:cubicBezTo>
                  <a:cubicBezTo>
                    <a:pt x="5247" y="5635"/>
                    <a:pt x="5103" y="5780"/>
                    <a:pt x="4958" y="5924"/>
                  </a:cubicBezTo>
                  <a:cubicBezTo>
                    <a:pt x="4814" y="6058"/>
                    <a:pt x="4669" y="6203"/>
                    <a:pt x="4525" y="6336"/>
                  </a:cubicBezTo>
                  <a:cubicBezTo>
                    <a:pt x="4224" y="6603"/>
                    <a:pt x="3925" y="6847"/>
                    <a:pt x="3624" y="7070"/>
                  </a:cubicBezTo>
                  <a:cubicBezTo>
                    <a:pt x="3324" y="7303"/>
                    <a:pt x="3024" y="7503"/>
                    <a:pt x="2724" y="7692"/>
                  </a:cubicBezTo>
                  <a:cubicBezTo>
                    <a:pt x="2579" y="7781"/>
                    <a:pt x="2435" y="7859"/>
                    <a:pt x="2290" y="7947"/>
                  </a:cubicBezTo>
                  <a:cubicBezTo>
                    <a:pt x="2146" y="8026"/>
                    <a:pt x="2013" y="8092"/>
                    <a:pt x="1868" y="8170"/>
                  </a:cubicBezTo>
                  <a:cubicBezTo>
                    <a:pt x="1746" y="8236"/>
                    <a:pt x="1601" y="8292"/>
                    <a:pt x="1479" y="8359"/>
                  </a:cubicBezTo>
                  <a:cubicBezTo>
                    <a:pt x="1356" y="8414"/>
                    <a:pt x="1235" y="8470"/>
                    <a:pt x="1123" y="8515"/>
                  </a:cubicBezTo>
                  <a:cubicBezTo>
                    <a:pt x="901" y="8604"/>
                    <a:pt x="701" y="8693"/>
                    <a:pt x="534" y="8748"/>
                  </a:cubicBezTo>
                  <a:cubicBezTo>
                    <a:pt x="200" y="8870"/>
                    <a:pt x="0" y="8926"/>
                    <a:pt x="0" y="8926"/>
                  </a:cubicBezTo>
                  <a:cubicBezTo>
                    <a:pt x="0" y="8926"/>
                    <a:pt x="200" y="8870"/>
                    <a:pt x="534" y="8759"/>
                  </a:cubicBezTo>
                  <a:cubicBezTo>
                    <a:pt x="701" y="8715"/>
                    <a:pt x="901" y="8626"/>
                    <a:pt x="1134" y="8548"/>
                  </a:cubicBezTo>
                  <a:cubicBezTo>
                    <a:pt x="1257" y="8503"/>
                    <a:pt x="1368" y="8448"/>
                    <a:pt x="1501" y="8392"/>
                  </a:cubicBezTo>
                  <a:cubicBezTo>
                    <a:pt x="1623" y="8337"/>
                    <a:pt x="1757" y="8281"/>
                    <a:pt x="1902" y="8214"/>
                  </a:cubicBezTo>
                  <a:cubicBezTo>
                    <a:pt x="2035" y="8148"/>
                    <a:pt x="2179" y="8070"/>
                    <a:pt x="2324" y="8003"/>
                  </a:cubicBezTo>
                  <a:cubicBezTo>
                    <a:pt x="2468" y="7925"/>
                    <a:pt x="2613" y="7836"/>
                    <a:pt x="2769" y="7747"/>
                  </a:cubicBezTo>
                  <a:cubicBezTo>
                    <a:pt x="3068" y="7570"/>
                    <a:pt x="3379" y="7381"/>
                    <a:pt x="3691" y="7159"/>
                  </a:cubicBezTo>
                  <a:cubicBezTo>
                    <a:pt x="4002" y="6936"/>
                    <a:pt x="4302" y="6692"/>
                    <a:pt x="4614" y="6436"/>
                  </a:cubicBezTo>
                  <a:cubicBezTo>
                    <a:pt x="4769" y="6302"/>
                    <a:pt x="4913" y="6169"/>
                    <a:pt x="5058" y="6036"/>
                  </a:cubicBezTo>
                  <a:cubicBezTo>
                    <a:pt x="5202" y="5892"/>
                    <a:pt x="5358" y="5747"/>
                    <a:pt x="5503" y="5603"/>
                  </a:cubicBezTo>
                  <a:cubicBezTo>
                    <a:pt x="5780" y="5314"/>
                    <a:pt x="6059" y="5013"/>
                    <a:pt x="6303" y="4702"/>
                  </a:cubicBezTo>
                  <a:cubicBezTo>
                    <a:pt x="6558" y="4390"/>
                    <a:pt x="6803" y="4069"/>
                    <a:pt x="7025" y="3757"/>
                  </a:cubicBezTo>
                  <a:cubicBezTo>
                    <a:pt x="7237" y="3446"/>
                    <a:pt x="7437" y="3135"/>
                    <a:pt x="7626" y="2834"/>
                  </a:cubicBezTo>
                  <a:cubicBezTo>
                    <a:pt x="7803" y="2535"/>
                    <a:pt x="7959" y="2246"/>
                    <a:pt x="8104" y="1979"/>
                  </a:cubicBezTo>
                  <a:cubicBezTo>
                    <a:pt x="8393" y="1434"/>
                    <a:pt x="8593" y="967"/>
                    <a:pt x="8726" y="633"/>
                  </a:cubicBezTo>
                  <a:cubicBezTo>
                    <a:pt x="8860" y="300"/>
                    <a:pt x="8927" y="100"/>
                    <a:pt x="8927" y="100"/>
                  </a:cubicBezTo>
                  <a:lnTo>
                    <a:pt x="86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3693800" y="1528625"/>
              <a:ext cx="189850" cy="195650"/>
            </a:xfrm>
            <a:custGeom>
              <a:rect b="b" l="l" r="r" t="t"/>
              <a:pathLst>
                <a:path extrusionOk="0" h="7826" w="7594">
                  <a:moveTo>
                    <a:pt x="7260" y="0"/>
                  </a:moveTo>
                  <a:cubicBezTo>
                    <a:pt x="7260" y="0"/>
                    <a:pt x="7270" y="56"/>
                    <a:pt x="7260" y="134"/>
                  </a:cubicBezTo>
                  <a:cubicBezTo>
                    <a:pt x="7260" y="200"/>
                    <a:pt x="7248" y="323"/>
                    <a:pt x="7226" y="467"/>
                  </a:cubicBezTo>
                  <a:cubicBezTo>
                    <a:pt x="7204" y="623"/>
                    <a:pt x="7181" y="801"/>
                    <a:pt x="7126" y="1012"/>
                  </a:cubicBezTo>
                  <a:cubicBezTo>
                    <a:pt x="7082" y="1223"/>
                    <a:pt x="7004" y="1445"/>
                    <a:pt x="6937" y="1701"/>
                  </a:cubicBezTo>
                  <a:cubicBezTo>
                    <a:pt x="6882" y="1813"/>
                    <a:pt x="6837" y="1946"/>
                    <a:pt x="6781" y="2079"/>
                  </a:cubicBezTo>
                  <a:cubicBezTo>
                    <a:pt x="6759" y="2146"/>
                    <a:pt x="6726" y="2213"/>
                    <a:pt x="6704" y="2279"/>
                  </a:cubicBezTo>
                  <a:lnTo>
                    <a:pt x="6603" y="2480"/>
                  </a:lnTo>
                  <a:cubicBezTo>
                    <a:pt x="6526" y="2613"/>
                    <a:pt x="6470" y="2746"/>
                    <a:pt x="6393" y="2890"/>
                  </a:cubicBezTo>
                  <a:cubicBezTo>
                    <a:pt x="6304" y="3024"/>
                    <a:pt x="6225" y="3157"/>
                    <a:pt x="6137" y="3302"/>
                  </a:cubicBezTo>
                  <a:cubicBezTo>
                    <a:pt x="6059" y="3446"/>
                    <a:pt x="5948" y="3579"/>
                    <a:pt x="5848" y="3713"/>
                  </a:cubicBezTo>
                  <a:cubicBezTo>
                    <a:pt x="5748" y="3846"/>
                    <a:pt x="5647" y="3991"/>
                    <a:pt x="5536" y="4125"/>
                  </a:cubicBezTo>
                  <a:cubicBezTo>
                    <a:pt x="5425" y="4258"/>
                    <a:pt x="5303" y="4380"/>
                    <a:pt x="5192" y="4513"/>
                  </a:cubicBezTo>
                  <a:lnTo>
                    <a:pt x="5014" y="4713"/>
                  </a:lnTo>
                  <a:cubicBezTo>
                    <a:pt x="4948" y="4780"/>
                    <a:pt x="4881" y="4836"/>
                    <a:pt x="4825" y="4891"/>
                  </a:cubicBezTo>
                  <a:cubicBezTo>
                    <a:pt x="4558" y="5125"/>
                    <a:pt x="4314" y="5392"/>
                    <a:pt x="4025" y="5592"/>
                  </a:cubicBezTo>
                  <a:cubicBezTo>
                    <a:pt x="3891" y="5691"/>
                    <a:pt x="3758" y="5803"/>
                    <a:pt x="3614" y="5903"/>
                  </a:cubicBezTo>
                  <a:cubicBezTo>
                    <a:pt x="3547" y="5958"/>
                    <a:pt x="3480" y="6014"/>
                    <a:pt x="3414" y="6059"/>
                  </a:cubicBezTo>
                  <a:cubicBezTo>
                    <a:pt x="3347" y="6103"/>
                    <a:pt x="3269" y="6148"/>
                    <a:pt x="3202" y="6192"/>
                  </a:cubicBezTo>
                  <a:cubicBezTo>
                    <a:pt x="2925" y="6370"/>
                    <a:pt x="2658" y="6558"/>
                    <a:pt x="2391" y="6703"/>
                  </a:cubicBezTo>
                  <a:cubicBezTo>
                    <a:pt x="2124" y="6847"/>
                    <a:pt x="1868" y="6981"/>
                    <a:pt x="1624" y="7104"/>
                  </a:cubicBezTo>
                  <a:cubicBezTo>
                    <a:pt x="1513" y="7170"/>
                    <a:pt x="1401" y="7225"/>
                    <a:pt x="1290" y="7281"/>
                  </a:cubicBezTo>
                  <a:cubicBezTo>
                    <a:pt x="1179" y="7326"/>
                    <a:pt x="1068" y="7370"/>
                    <a:pt x="968" y="7415"/>
                  </a:cubicBezTo>
                  <a:cubicBezTo>
                    <a:pt x="768" y="7504"/>
                    <a:pt x="590" y="7581"/>
                    <a:pt x="457" y="7637"/>
                  </a:cubicBezTo>
                  <a:cubicBezTo>
                    <a:pt x="168" y="7759"/>
                    <a:pt x="1" y="7826"/>
                    <a:pt x="1" y="7826"/>
                  </a:cubicBezTo>
                  <a:cubicBezTo>
                    <a:pt x="1" y="7826"/>
                    <a:pt x="168" y="7770"/>
                    <a:pt x="457" y="7648"/>
                  </a:cubicBezTo>
                  <a:cubicBezTo>
                    <a:pt x="601" y="7593"/>
                    <a:pt x="779" y="7526"/>
                    <a:pt x="979" y="7448"/>
                  </a:cubicBezTo>
                  <a:cubicBezTo>
                    <a:pt x="1079" y="7403"/>
                    <a:pt x="1191" y="7359"/>
                    <a:pt x="1302" y="7314"/>
                  </a:cubicBezTo>
                  <a:cubicBezTo>
                    <a:pt x="1413" y="7270"/>
                    <a:pt x="1524" y="7215"/>
                    <a:pt x="1646" y="7148"/>
                  </a:cubicBezTo>
                  <a:cubicBezTo>
                    <a:pt x="1890" y="7037"/>
                    <a:pt x="2147" y="6903"/>
                    <a:pt x="2424" y="6770"/>
                  </a:cubicBezTo>
                  <a:cubicBezTo>
                    <a:pt x="2691" y="6625"/>
                    <a:pt x="2969" y="6447"/>
                    <a:pt x="3258" y="6281"/>
                  </a:cubicBezTo>
                  <a:cubicBezTo>
                    <a:pt x="3325" y="6237"/>
                    <a:pt x="3402" y="6192"/>
                    <a:pt x="3480" y="6148"/>
                  </a:cubicBezTo>
                  <a:cubicBezTo>
                    <a:pt x="3547" y="6103"/>
                    <a:pt x="3614" y="6047"/>
                    <a:pt x="3680" y="6003"/>
                  </a:cubicBezTo>
                  <a:cubicBezTo>
                    <a:pt x="3825" y="5903"/>
                    <a:pt x="3969" y="5803"/>
                    <a:pt x="4114" y="5691"/>
                  </a:cubicBezTo>
                  <a:cubicBezTo>
                    <a:pt x="4403" y="5503"/>
                    <a:pt x="4659" y="5247"/>
                    <a:pt x="4936" y="5014"/>
                  </a:cubicBezTo>
                  <a:cubicBezTo>
                    <a:pt x="5003" y="4958"/>
                    <a:pt x="5069" y="4891"/>
                    <a:pt x="5136" y="4836"/>
                  </a:cubicBezTo>
                  <a:lnTo>
                    <a:pt x="5314" y="4636"/>
                  </a:lnTo>
                  <a:cubicBezTo>
                    <a:pt x="5437" y="4503"/>
                    <a:pt x="5570" y="4380"/>
                    <a:pt x="5681" y="4246"/>
                  </a:cubicBezTo>
                  <a:cubicBezTo>
                    <a:pt x="5803" y="4113"/>
                    <a:pt x="5904" y="3969"/>
                    <a:pt x="6015" y="3836"/>
                  </a:cubicBezTo>
                  <a:cubicBezTo>
                    <a:pt x="6126" y="3702"/>
                    <a:pt x="6237" y="3569"/>
                    <a:pt x="6326" y="3424"/>
                  </a:cubicBezTo>
                  <a:cubicBezTo>
                    <a:pt x="6415" y="3280"/>
                    <a:pt x="6504" y="3146"/>
                    <a:pt x="6593" y="3001"/>
                  </a:cubicBezTo>
                  <a:cubicBezTo>
                    <a:pt x="6682" y="2868"/>
                    <a:pt x="6748" y="2724"/>
                    <a:pt x="6826" y="2591"/>
                  </a:cubicBezTo>
                  <a:cubicBezTo>
                    <a:pt x="6859" y="2524"/>
                    <a:pt x="6892" y="2446"/>
                    <a:pt x="6937" y="2379"/>
                  </a:cubicBezTo>
                  <a:cubicBezTo>
                    <a:pt x="6971" y="2312"/>
                    <a:pt x="6993" y="2246"/>
                    <a:pt x="7026" y="2179"/>
                  </a:cubicBezTo>
                  <a:cubicBezTo>
                    <a:pt x="7082" y="2046"/>
                    <a:pt x="7137" y="1912"/>
                    <a:pt x="7193" y="1790"/>
                  </a:cubicBezTo>
                  <a:cubicBezTo>
                    <a:pt x="7282" y="1534"/>
                    <a:pt x="7371" y="1301"/>
                    <a:pt x="7415" y="1079"/>
                  </a:cubicBezTo>
                  <a:cubicBezTo>
                    <a:pt x="7482" y="867"/>
                    <a:pt x="7504" y="679"/>
                    <a:pt x="7537" y="523"/>
                  </a:cubicBezTo>
                  <a:cubicBezTo>
                    <a:pt x="7559" y="356"/>
                    <a:pt x="7582" y="234"/>
                    <a:pt x="7582" y="145"/>
                  </a:cubicBezTo>
                  <a:cubicBezTo>
                    <a:pt x="7593" y="56"/>
                    <a:pt x="7593" y="12"/>
                    <a:pt x="7593" y="12"/>
                  </a:cubicBezTo>
                  <a:lnTo>
                    <a:pt x="72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3475675" y="1743450"/>
              <a:ext cx="197725" cy="254550"/>
            </a:xfrm>
            <a:custGeom>
              <a:rect b="b" l="l" r="r" t="t"/>
              <a:pathLst>
                <a:path extrusionOk="0" h="10182" w="7909">
                  <a:moveTo>
                    <a:pt x="2379" y="0"/>
                  </a:moveTo>
                  <a:cubicBezTo>
                    <a:pt x="2168" y="0"/>
                    <a:pt x="1968" y="33"/>
                    <a:pt x="1757" y="67"/>
                  </a:cubicBezTo>
                  <a:lnTo>
                    <a:pt x="1834" y="389"/>
                  </a:lnTo>
                  <a:cubicBezTo>
                    <a:pt x="2024" y="344"/>
                    <a:pt x="2224" y="322"/>
                    <a:pt x="2412" y="322"/>
                  </a:cubicBezTo>
                  <a:cubicBezTo>
                    <a:pt x="2568" y="322"/>
                    <a:pt x="2713" y="333"/>
                    <a:pt x="2857" y="366"/>
                  </a:cubicBezTo>
                  <a:cubicBezTo>
                    <a:pt x="3190" y="433"/>
                    <a:pt x="3469" y="622"/>
                    <a:pt x="3613" y="922"/>
                  </a:cubicBezTo>
                  <a:cubicBezTo>
                    <a:pt x="3679" y="1067"/>
                    <a:pt x="3713" y="1233"/>
                    <a:pt x="3724" y="1401"/>
                  </a:cubicBezTo>
                  <a:cubicBezTo>
                    <a:pt x="3735" y="1490"/>
                    <a:pt x="3735" y="1578"/>
                    <a:pt x="3724" y="1656"/>
                  </a:cubicBezTo>
                  <a:cubicBezTo>
                    <a:pt x="3724" y="1700"/>
                    <a:pt x="3724" y="1756"/>
                    <a:pt x="3713" y="1789"/>
                  </a:cubicBezTo>
                  <a:lnTo>
                    <a:pt x="3691" y="1912"/>
                  </a:lnTo>
                  <a:cubicBezTo>
                    <a:pt x="3624" y="2256"/>
                    <a:pt x="3491" y="2589"/>
                    <a:pt x="3335" y="2923"/>
                  </a:cubicBezTo>
                  <a:cubicBezTo>
                    <a:pt x="3024" y="3579"/>
                    <a:pt x="2635" y="4202"/>
                    <a:pt x="2246" y="4824"/>
                  </a:cubicBezTo>
                  <a:cubicBezTo>
                    <a:pt x="1856" y="5447"/>
                    <a:pt x="1456" y="6069"/>
                    <a:pt x="1078" y="6702"/>
                  </a:cubicBezTo>
                  <a:cubicBezTo>
                    <a:pt x="890" y="7025"/>
                    <a:pt x="700" y="7347"/>
                    <a:pt x="534" y="7680"/>
                  </a:cubicBezTo>
                  <a:cubicBezTo>
                    <a:pt x="367" y="8003"/>
                    <a:pt x="211" y="8347"/>
                    <a:pt x="100" y="8715"/>
                  </a:cubicBezTo>
                  <a:cubicBezTo>
                    <a:pt x="45" y="8892"/>
                    <a:pt x="11" y="9081"/>
                    <a:pt x="1" y="9270"/>
                  </a:cubicBezTo>
                  <a:lnTo>
                    <a:pt x="1" y="9426"/>
                  </a:lnTo>
                  <a:lnTo>
                    <a:pt x="11" y="9493"/>
                  </a:lnTo>
                  <a:lnTo>
                    <a:pt x="23" y="9570"/>
                  </a:lnTo>
                  <a:cubicBezTo>
                    <a:pt x="45" y="9670"/>
                    <a:pt x="112" y="9782"/>
                    <a:pt x="211" y="9848"/>
                  </a:cubicBezTo>
                  <a:cubicBezTo>
                    <a:pt x="300" y="9915"/>
                    <a:pt x="411" y="9926"/>
                    <a:pt x="512" y="9926"/>
                  </a:cubicBezTo>
                  <a:cubicBezTo>
                    <a:pt x="623" y="9926"/>
                    <a:pt x="712" y="9915"/>
                    <a:pt x="812" y="9893"/>
                  </a:cubicBezTo>
                  <a:cubicBezTo>
                    <a:pt x="989" y="9837"/>
                    <a:pt x="1167" y="9770"/>
                    <a:pt x="1334" y="9681"/>
                  </a:cubicBezTo>
                  <a:cubicBezTo>
                    <a:pt x="1679" y="9526"/>
                    <a:pt x="1990" y="9325"/>
                    <a:pt x="2301" y="9125"/>
                  </a:cubicBezTo>
                  <a:cubicBezTo>
                    <a:pt x="2612" y="8925"/>
                    <a:pt x="2913" y="8703"/>
                    <a:pt x="3202" y="8481"/>
                  </a:cubicBezTo>
                  <a:cubicBezTo>
                    <a:pt x="3713" y="8103"/>
                    <a:pt x="4213" y="7703"/>
                    <a:pt x="4702" y="7280"/>
                  </a:cubicBezTo>
                  <a:lnTo>
                    <a:pt x="4702" y="7280"/>
                  </a:lnTo>
                  <a:cubicBezTo>
                    <a:pt x="4602" y="7458"/>
                    <a:pt x="4502" y="7625"/>
                    <a:pt x="4413" y="7803"/>
                  </a:cubicBezTo>
                  <a:cubicBezTo>
                    <a:pt x="4346" y="7936"/>
                    <a:pt x="4291" y="8081"/>
                    <a:pt x="4235" y="8214"/>
                  </a:cubicBezTo>
                  <a:cubicBezTo>
                    <a:pt x="4168" y="8347"/>
                    <a:pt x="4113" y="8492"/>
                    <a:pt x="4069" y="8636"/>
                  </a:cubicBezTo>
                  <a:cubicBezTo>
                    <a:pt x="4024" y="8781"/>
                    <a:pt x="3991" y="8925"/>
                    <a:pt x="3968" y="9070"/>
                  </a:cubicBezTo>
                  <a:cubicBezTo>
                    <a:pt x="3946" y="9226"/>
                    <a:pt x="3924" y="9370"/>
                    <a:pt x="3946" y="9526"/>
                  </a:cubicBezTo>
                  <a:cubicBezTo>
                    <a:pt x="3968" y="9670"/>
                    <a:pt x="4024" y="9826"/>
                    <a:pt x="4136" y="9937"/>
                  </a:cubicBezTo>
                  <a:cubicBezTo>
                    <a:pt x="4180" y="10004"/>
                    <a:pt x="4247" y="10037"/>
                    <a:pt x="4313" y="10081"/>
                  </a:cubicBezTo>
                  <a:cubicBezTo>
                    <a:pt x="4391" y="10115"/>
                    <a:pt x="4457" y="10137"/>
                    <a:pt x="4536" y="10160"/>
                  </a:cubicBezTo>
                  <a:cubicBezTo>
                    <a:pt x="4635" y="10182"/>
                    <a:pt x="4746" y="10182"/>
                    <a:pt x="4858" y="10182"/>
                  </a:cubicBezTo>
                  <a:lnTo>
                    <a:pt x="4980" y="10182"/>
                  </a:lnTo>
                  <a:lnTo>
                    <a:pt x="5203" y="10160"/>
                  </a:lnTo>
                  <a:cubicBezTo>
                    <a:pt x="5280" y="10148"/>
                    <a:pt x="5347" y="10126"/>
                    <a:pt x="5425" y="10115"/>
                  </a:cubicBezTo>
                  <a:cubicBezTo>
                    <a:pt x="5569" y="10093"/>
                    <a:pt x="5714" y="10048"/>
                    <a:pt x="5858" y="10015"/>
                  </a:cubicBezTo>
                  <a:cubicBezTo>
                    <a:pt x="6003" y="9970"/>
                    <a:pt x="6136" y="9915"/>
                    <a:pt x="6280" y="9871"/>
                  </a:cubicBezTo>
                  <a:cubicBezTo>
                    <a:pt x="6425" y="9826"/>
                    <a:pt x="6559" y="9770"/>
                    <a:pt x="6703" y="9715"/>
                  </a:cubicBezTo>
                  <a:cubicBezTo>
                    <a:pt x="6836" y="9659"/>
                    <a:pt x="6970" y="9604"/>
                    <a:pt x="7115" y="9537"/>
                  </a:cubicBezTo>
                  <a:cubicBezTo>
                    <a:pt x="7379" y="9427"/>
                    <a:pt x="7644" y="9295"/>
                    <a:pt x="7909" y="9173"/>
                  </a:cubicBezTo>
                  <a:lnTo>
                    <a:pt x="7909" y="9173"/>
                  </a:lnTo>
                  <a:cubicBezTo>
                    <a:pt x="7644" y="9295"/>
                    <a:pt x="7379" y="9427"/>
                    <a:pt x="7103" y="9526"/>
                  </a:cubicBezTo>
                  <a:cubicBezTo>
                    <a:pt x="6970" y="9592"/>
                    <a:pt x="6836" y="9648"/>
                    <a:pt x="6692" y="9703"/>
                  </a:cubicBezTo>
                  <a:cubicBezTo>
                    <a:pt x="6559" y="9748"/>
                    <a:pt x="6414" y="9804"/>
                    <a:pt x="6270" y="9848"/>
                  </a:cubicBezTo>
                  <a:cubicBezTo>
                    <a:pt x="6136" y="9893"/>
                    <a:pt x="5991" y="9948"/>
                    <a:pt x="5847" y="9982"/>
                  </a:cubicBezTo>
                  <a:cubicBezTo>
                    <a:pt x="5702" y="10015"/>
                    <a:pt x="5569" y="10059"/>
                    <a:pt x="5413" y="10081"/>
                  </a:cubicBezTo>
                  <a:cubicBezTo>
                    <a:pt x="5347" y="10093"/>
                    <a:pt x="5269" y="10115"/>
                    <a:pt x="5203" y="10126"/>
                  </a:cubicBezTo>
                  <a:lnTo>
                    <a:pt x="4980" y="10137"/>
                  </a:lnTo>
                  <a:lnTo>
                    <a:pt x="4891" y="10137"/>
                  </a:lnTo>
                  <a:cubicBezTo>
                    <a:pt x="4769" y="10137"/>
                    <a:pt x="4658" y="10137"/>
                    <a:pt x="4546" y="10104"/>
                  </a:cubicBezTo>
                  <a:cubicBezTo>
                    <a:pt x="4469" y="10093"/>
                    <a:pt x="4402" y="10059"/>
                    <a:pt x="4336" y="10037"/>
                  </a:cubicBezTo>
                  <a:cubicBezTo>
                    <a:pt x="4280" y="9992"/>
                    <a:pt x="4213" y="9960"/>
                    <a:pt x="4168" y="9903"/>
                  </a:cubicBezTo>
                  <a:cubicBezTo>
                    <a:pt x="4080" y="9804"/>
                    <a:pt x="4024" y="9659"/>
                    <a:pt x="4013" y="9515"/>
                  </a:cubicBezTo>
                  <a:cubicBezTo>
                    <a:pt x="3991" y="9370"/>
                    <a:pt x="4002" y="9226"/>
                    <a:pt x="4024" y="9081"/>
                  </a:cubicBezTo>
                  <a:cubicBezTo>
                    <a:pt x="4057" y="8937"/>
                    <a:pt x="4091" y="8792"/>
                    <a:pt x="4146" y="8659"/>
                  </a:cubicBezTo>
                  <a:cubicBezTo>
                    <a:pt x="4191" y="8514"/>
                    <a:pt x="4247" y="8381"/>
                    <a:pt x="4302" y="8248"/>
                  </a:cubicBezTo>
                  <a:cubicBezTo>
                    <a:pt x="4358" y="8114"/>
                    <a:pt x="4425" y="7981"/>
                    <a:pt x="4491" y="7848"/>
                  </a:cubicBezTo>
                  <a:cubicBezTo>
                    <a:pt x="4625" y="7581"/>
                    <a:pt x="4769" y="7325"/>
                    <a:pt x="4936" y="7080"/>
                  </a:cubicBezTo>
                  <a:lnTo>
                    <a:pt x="5114" y="6803"/>
                  </a:lnTo>
                  <a:lnTo>
                    <a:pt x="4869" y="7013"/>
                  </a:lnTo>
                  <a:cubicBezTo>
                    <a:pt x="4302" y="7492"/>
                    <a:pt x="3724" y="7947"/>
                    <a:pt x="3135" y="8381"/>
                  </a:cubicBezTo>
                  <a:cubicBezTo>
                    <a:pt x="2835" y="8603"/>
                    <a:pt x="2535" y="8814"/>
                    <a:pt x="2224" y="9014"/>
                  </a:cubicBezTo>
                  <a:cubicBezTo>
                    <a:pt x="1923" y="9204"/>
                    <a:pt x="1601" y="9392"/>
                    <a:pt x="1278" y="9548"/>
                  </a:cubicBezTo>
                  <a:cubicBezTo>
                    <a:pt x="1112" y="9626"/>
                    <a:pt x="945" y="9693"/>
                    <a:pt x="767" y="9737"/>
                  </a:cubicBezTo>
                  <a:cubicBezTo>
                    <a:pt x="690" y="9748"/>
                    <a:pt x="601" y="9770"/>
                    <a:pt x="523" y="9770"/>
                  </a:cubicBezTo>
                  <a:cubicBezTo>
                    <a:pt x="434" y="9770"/>
                    <a:pt x="356" y="9748"/>
                    <a:pt x="300" y="9715"/>
                  </a:cubicBezTo>
                  <a:cubicBezTo>
                    <a:pt x="189" y="9637"/>
                    <a:pt x="156" y="9448"/>
                    <a:pt x="178" y="9281"/>
                  </a:cubicBezTo>
                  <a:cubicBezTo>
                    <a:pt x="189" y="9103"/>
                    <a:pt x="223" y="8937"/>
                    <a:pt x="278" y="8759"/>
                  </a:cubicBezTo>
                  <a:cubicBezTo>
                    <a:pt x="379" y="8414"/>
                    <a:pt x="545" y="8092"/>
                    <a:pt x="712" y="7769"/>
                  </a:cubicBezTo>
                  <a:cubicBezTo>
                    <a:pt x="878" y="7447"/>
                    <a:pt x="1068" y="7125"/>
                    <a:pt x="1256" y="6813"/>
                  </a:cubicBezTo>
                  <a:cubicBezTo>
                    <a:pt x="1646" y="6191"/>
                    <a:pt x="2057" y="5580"/>
                    <a:pt x="2446" y="4958"/>
                  </a:cubicBezTo>
                  <a:cubicBezTo>
                    <a:pt x="2846" y="4335"/>
                    <a:pt x="3246" y="3701"/>
                    <a:pt x="3580" y="3034"/>
                  </a:cubicBezTo>
                  <a:cubicBezTo>
                    <a:pt x="3735" y="2701"/>
                    <a:pt x="3891" y="2357"/>
                    <a:pt x="3968" y="1967"/>
                  </a:cubicBezTo>
                  <a:lnTo>
                    <a:pt x="4002" y="1823"/>
                  </a:lnTo>
                  <a:cubicBezTo>
                    <a:pt x="4013" y="1767"/>
                    <a:pt x="4013" y="1722"/>
                    <a:pt x="4013" y="1678"/>
                  </a:cubicBezTo>
                  <a:cubicBezTo>
                    <a:pt x="4013" y="1656"/>
                    <a:pt x="4013" y="1645"/>
                    <a:pt x="4024" y="1601"/>
                  </a:cubicBezTo>
                  <a:lnTo>
                    <a:pt x="4024" y="1534"/>
                  </a:lnTo>
                  <a:cubicBezTo>
                    <a:pt x="4013" y="1478"/>
                    <a:pt x="4024" y="1433"/>
                    <a:pt x="4013" y="1378"/>
                  </a:cubicBezTo>
                  <a:cubicBezTo>
                    <a:pt x="4002" y="1189"/>
                    <a:pt x="3968" y="989"/>
                    <a:pt x="3879" y="800"/>
                  </a:cubicBezTo>
                  <a:cubicBezTo>
                    <a:pt x="3791" y="611"/>
                    <a:pt x="3657" y="433"/>
                    <a:pt x="3491" y="311"/>
                  </a:cubicBezTo>
                  <a:cubicBezTo>
                    <a:pt x="3313" y="189"/>
                    <a:pt x="3124" y="111"/>
                    <a:pt x="2924" y="67"/>
                  </a:cubicBezTo>
                  <a:cubicBezTo>
                    <a:pt x="2746" y="22"/>
                    <a:pt x="2557" y="0"/>
                    <a:pt x="23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3500400" y="1735375"/>
              <a:ext cx="93400" cy="236225"/>
            </a:xfrm>
            <a:custGeom>
              <a:rect b="b" l="l" r="r" t="t"/>
              <a:pathLst>
                <a:path extrusionOk="0" h="9449" w="3736">
                  <a:moveTo>
                    <a:pt x="2324" y="0"/>
                  </a:moveTo>
                  <a:lnTo>
                    <a:pt x="2280" y="323"/>
                  </a:lnTo>
                  <a:cubicBezTo>
                    <a:pt x="2280" y="323"/>
                    <a:pt x="2312" y="323"/>
                    <a:pt x="2391" y="334"/>
                  </a:cubicBezTo>
                  <a:lnTo>
                    <a:pt x="2690" y="434"/>
                  </a:lnTo>
                  <a:cubicBezTo>
                    <a:pt x="2813" y="501"/>
                    <a:pt x="2957" y="578"/>
                    <a:pt x="3091" y="712"/>
                  </a:cubicBezTo>
                  <a:cubicBezTo>
                    <a:pt x="3235" y="834"/>
                    <a:pt x="3347" y="1023"/>
                    <a:pt x="3413" y="1245"/>
                  </a:cubicBezTo>
                  <a:cubicBezTo>
                    <a:pt x="3468" y="1467"/>
                    <a:pt x="3468" y="1734"/>
                    <a:pt x="3424" y="2023"/>
                  </a:cubicBezTo>
                  <a:cubicBezTo>
                    <a:pt x="3380" y="2302"/>
                    <a:pt x="3280" y="2591"/>
                    <a:pt x="3157" y="2880"/>
                  </a:cubicBezTo>
                  <a:cubicBezTo>
                    <a:pt x="3024" y="3169"/>
                    <a:pt x="2880" y="3468"/>
                    <a:pt x="2702" y="3747"/>
                  </a:cubicBezTo>
                  <a:cubicBezTo>
                    <a:pt x="2524" y="4046"/>
                    <a:pt x="2346" y="4335"/>
                    <a:pt x="2168" y="4636"/>
                  </a:cubicBezTo>
                  <a:cubicBezTo>
                    <a:pt x="1457" y="5814"/>
                    <a:pt x="756" y="7015"/>
                    <a:pt x="345" y="7959"/>
                  </a:cubicBezTo>
                  <a:cubicBezTo>
                    <a:pt x="234" y="8203"/>
                    <a:pt x="156" y="8426"/>
                    <a:pt x="101" y="8626"/>
                  </a:cubicBezTo>
                  <a:cubicBezTo>
                    <a:pt x="34" y="8826"/>
                    <a:pt x="0" y="9015"/>
                    <a:pt x="23" y="9171"/>
                  </a:cubicBezTo>
                  <a:cubicBezTo>
                    <a:pt x="34" y="9238"/>
                    <a:pt x="56" y="9304"/>
                    <a:pt x="89" y="9359"/>
                  </a:cubicBezTo>
                  <a:cubicBezTo>
                    <a:pt x="123" y="9404"/>
                    <a:pt x="168" y="9438"/>
                    <a:pt x="201" y="9448"/>
                  </a:cubicBezTo>
                  <a:cubicBezTo>
                    <a:pt x="168" y="9438"/>
                    <a:pt x="123" y="9404"/>
                    <a:pt x="89" y="9349"/>
                  </a:cubicBezTo>
                  <a:cubicBezTo>
                    <a:pt x="67" y="9304"/>
                    <a:pt x="45" y="9238"/>
                    <a:pt x="34" y="9159"/>
                  </a:cubicBezTo>
                  <a:cubicBezTo>
                    <a:pt x="23" y="9015"/>
                    <a:pt x="56" y="8837"/>
                    <a:pt x="123" y="8637"/>
                  </a:cubicBezTo>
                  <a:cubicBezTo>
                    <a:pt x="190" y="8437"/>
                    <a:pt x="279" y="8215"/>
                    <a:pt x="390" y="7981"/>
                  </a:cubicBezTo>
                  <a:cubicBezTo>
                    <a:pt x="835" y="7047"/>
                    <a:pt x="1568" y="5881"/>
                    <a:pt x="2312" y="4713"/>
                  </a:cubicBezTo>
                  <a:cubicBezTo>
                    <a:pt x="2490" y="4424"/>
                    <a:pt x="2680" y="4135"/>
                    <a:pt x="2868" y="3858"/>
                  </a:cubicBezTo>
                  <a:cubicBezTo>
                    <a:pt x="3058" y="3569"/>
                    <a:pt x="3213" y="3268"/>
                    <a:pt x="3357" y="2969"/>
                  </a:cubicBezTo>
                  <a:cubicBezTo>
                    <a:pt x="3502" y="2668"/>
                    <a:pt x="3613" y="2368"/>
                    <a:pt x="3669" y="2068"/>
                  </a:cubicBezTo>
                  <a:cubicBezTo>
                    <a:pt x="3735" y="1756"/>
                    <a:pt x="3735" y="1457"/>
                    <a:pt x="3680" y="1178"/>
                  </a:cubicBezTo>
                  <a:cubicBezTo>
                    <a:pt x="3613" y="901"/>
                    <a:pt x="3468" y="667"/>
                    <a:pt x="3302" y="501"/>
                  </a:cubicBezTo>
                  <a:cubicBezTo>
                    <a:pt x="3147" y="334"/>
                    <a:pt x="2969" y="234"/>
                    <a:pt x="2824" y="156"/>
                  </a:cubicBezTo>
                  <a:cubicBezTo>
                    <a:pt x="2668" y="89"/>
                    <a:pt x="2546" y="45"/>
                    <a:pt x="2457" y="22"/>
                  </a:cubicBezTo>
                  <a:cubicBezTo>
                    <a:pt x="2424" y="12"/>
                    <a:pt x="2391" y="12"/>
                    <a:pt x="23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
            <p:cNvSpPr/>
            <p:nvPr/>
          </p:nvSpPr>
          <p:spPr>
            <a:xfrm>
              <a:off x="3704100" y="2093025"/>
              <a:ext cx="381550" cy="62825"/>
            </a:xfrm>
            <a:custGeom>
              <a:rect b="b" l="l" r="r" t="t"/>
              <a:pathLst>
                <a:path extrusionOk="0" h="2513" w="15262">
                  <a:moveTo>
                    <a:pt x="7626" y="0"/>
                  </a:moveTo>
                  <a:cubicBezTo>
                    <a:pt x="3413" y="0"/>
                    <a:pt x="1" y="567"/>
                    <a:pt x="1" y="1256"/>
                  </a:cubicBezTo>
                  <a:cubicBezTo>
                    <a:pt x="1" y="1945"/>
                    <a:pt x="3413" y="2512"/>
                    <a:pt x="7626" y="2512"/>
                  </a:cubicBezTo>
                  <a:cubicBezTo>
                    <a:pt x="11838" y="2512"/>
                    <a:pt x="15262" y="1945"/>
                    <a:pt x="15262" y="1256"/>
                  </a:cubicBezTo>
                  <a:cubicBezTo>
                    <a:pt x="15262" y="567"/>
                    <a:pt x="11838" y="0"/>
                    <a:pt x="76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a:off x="3699925" y="2124400"/>
              <a:ext cx="389625" cy="35350"/>
            </a:xfrm>
            <a:custGeom>
              <a:rect b="b" l="l" r="r" t="t"/>
              <a:pathLst>
                <a:path extrusionOk="0" h="1414" w="15585">
                  <a:moveTo>
                    <a:pt x="0" y="1"/>
                  </a:moveTo>
                  <a:cubicBezTo>
                    <a:pt x="0" y="1035"/>
                    <a:pt x="4658" y="1413"/>
                    <a:pt x="7793" y="1413"/>
                  </a:cubicBezTo>
                  <a:cubicBezTo>
                    <a:pt x="10927" y="1413"/>
                    <a:pt x="15584" y="1035"/>
                    <a:pt x="15584" y="1"/>
                  </a:cubicBezTo>
                  <a:lnTo>
                    <a:pt x="15262" y="1"/>
                  </a:lnTo>
                  <a:cubicBezTo>
                    <a:pt x="15262" y="379"/>
                    <a:pt x="12694" y="1090"/>
                    <a:pt x="7793" y="1090"/>
                  </a:cubicBezTo>
                  <a:cubicBezTo>
                    <a:pt x="2890" y="1090"/>
                    <a:pt x="323" y="379"/>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a:off x="3758275" y="2155725"/>
              <a:ext cx="31150" cy="29675"/>
            </a:xfrm>
            <a:custGeom>
              <a:rect b="b" l="l" r="r" t="t"/>
              <a:pathLst>
                <a:path extrusionOk="0" h="1187" w="1246">
                  <a:moveTo>
                    <a:pt x="412" y="1"/>
                  </a:moveTo>
                  <a:cubicBezTo>
                    <a:pt x="332" y="1"/>
                    <a:pt x="259" y="23"/>
                    <a:pt x="201" y="71"/>
                  </a:cubicBezTo>
                  <a:cubicBezTo>
                    <a:pt x="1" y="227"/>
                    <a:pt x="45" y="582"/>
                    <a:pt x="279" y="871"/>
                  </a:cubicBezTo>
                  <a:cubicBezTo>
                    <a:pt x="440" y="1072"/>
                    <a:pt x="660" y="1186"/>
                    <a:pt x="844" y="1186"/>
                  </a:cubicBezTo>
                  <a:cubicBezTo>
                    <a:pt x="925" y="1186"/>
                    <a:pt x="999" y="1164"/>
                    <a:pt x="1057" y="1116"/>
                  </a:cubicBezTo>
                  <a:cubicBezTo>
                    <a:pt x="1246" y="960"/>
                    <a:pt x="1201" y="593"/>
                    <a:pt x="968" y="316"/>
                  </a:cubicBezTo>
                  <a:cubicBezTo>
                    <a:pt x="806" y="115"/>
                    <a:pt x="591"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a:off x="4031150" y="2152100"/>
              <a:ext cx="30900" cy="29675"/>
            </a:xfrm>
            <a:custGeom>
              <a:rect b="b" l="l" r="r" t="t"/>
              <a:pathLst>
                <a:path extrusionOk="0" h="1187" w="1236">
                  <a:moveTo>
                    <a:pt x="401" y="1"/>
                  </a:moveTo>
                  <a:cubicBezTo>
                    <a:pt x="321" y="1"/>
                    <a:pt x="248" y="23"/>
                    <a:pt x="190" y="71"/>
                  </a:cubicBezTo>
                  <a:cubicBezTo>
                    <a:pt x="1" y="227"/>
                    <a:pt x="45" y="594"/>
                    <a:pt x="279" y="883"/>
                  </a:cubicBezTo>
                  <a:cubicBezTo>
                    <a:pt x="440" y="1075"/>
                    <a:pt x="654" y="1187"/>
                    <a:pt x="834" y="1187"/>
                  </a:cubicBezTo>
                  <a:cubicBezTo>
                    <a:pt x="914" y="1187"/>
                    <a:pt x="987" y="1164"/>
                    <a:pt x="1046" y="1116"/>
                  </a:cubicBezTo>
                  <a:cubicBezTo>
                    <a:pt x="1235" y="960"/>
                    <a:pt x="1201" y="605"/>
                    <a:pt x="968" y="316"/>
                  </a:cubicBezTo>
                  <a:cubicBezTo>
                    <a:pt x="799" y="116"/>
                    <a:pt x="582" y="1"/>
                    <a:pt x="4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
            <p:cNvSpPr/>
            <p:nvPr/>
          </p:nvSpPr>
          <p:spPr>
            <a:xfrm>
              <a:off x="3766900" y="2165325"/>
              <a:ext cx="15300" cy="15075"/>
            </a:xfrm>
            <a:custGeom>
              <a:rect b="b" l="l" r="r" t="t"/>
              <a:pathLst>
                <a:path extrusionOk="0" h="603" w="612">
                  <a:moveTo>
                    <a:pt x="158" y="1"/>
                  </a:moveTo>
                  <a:cubicBezTo>
                    <a:pt x="131" y="1"/>
                    <a:pt x="108" y="7"/>
                    <a:pt x="90" y="21"/>
                  </a:cubicBezTo>
                  <a:cubicBezTo>
                    <a:pt x="1" y="87"/>
                    <a:pt x="34" y="265"/>
                    <a:pt x="156" y="421"/>
                  </a:cubicBezTo>
                  <a:cubicBezTo>
                    <a:pt x="246" y="536"/>
                    <a:pt x="361" y="602"/>
                    <a:pt x="446" y="602"/>
                  </a:cubicBezTo>
                  <a:cubicBezTo>
                    <a:pt x="476" y="602"/>
                    <a:pt x="502" y="594"/>
                    <a:pt x="523" y="576"/>
                  </a:cubicBezTo>
                  <a:cubicBezTo>
                    <a:pt x="612" y="510"/>
                    <a:pt x="579" y="332"/>
                    <a:pt x="456" y="187"/>
                  </a:cubicBezTo>
                  <a:cubicBezTo>
                    <a:pt x="363" y="68"/>
                    <a:pt x="243" y="1"/>
                    <a:pt x="1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
            <p:cNvSpPr/>
            <p:nvPr/>
          </p:nvSpPr>
          <p:spPr>
            <a:xfrm>
              <a:off x="4042575" y="2160725"/>
              <a:ext cx="15300" cy="15175"/>
            </a:xfrm>
            <a:custGeom>
              <a:rect b="b" l="l" r="r" t="t"/>
              <a:pathLst>
                <a:path extrusionOk="0" h="607" w="612">
                  <a:moveTo>
                    <a:pt x="166" y="1"/>
                  </a:moveTo>
                  <a:cubicBezTo>
                    <a:pt x="136" y="1"/>
                    <a:pt x="109" y="9"/>
                    <a:pt x="89" y="27"/>
                  </a:cubicBezTo>
                  <a:cubicBezTo>
                    <a:pt x="0" y="93"/>
                    <a:pt x="33" y="271"/>
                    <a:pt x="156" y="427"/>
                  </a:cubicBezTo>
                  <a:cubicBezTo>
                    <a:pt x="248" y="535"/>
                    <a:pt x="365" y="607"/>
                    <a:pt x="455" y="607"/>
                  </a:cubicBezTo>
                  <a:cubicBezTo>
                    <a:pt x="485" y="607"/>
                    <a:pt x="512" y="599"/>
                    <a:pt x="534" y="582"/>
                  </a:cubicBezTo>
                  <a:cubicBezTo>
                    <a:pt x="611" y="516"/>
                    <a:pt x="578" y="338"/>
                    <a:pt x="455" y="182"/>
                  </a:cubicBezTo>
                  <a:cubicBezTo>
                    <a:pt x="365" y="67"/>
                    <a:pt x="251" y="1"/>
                    <a:pt x="1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
            <p:cNvSpPr/>
            <p:nvPr/>
          </p:nvSpPr>
          <p:spPr>
            <a:xfrm>
              <a:off x="3876950" y="1999350"/>
              <a:ext cx="145075" cy="133425"/>
            </a:xfrm>
            <a:custGeom>
              <a:rect b="b" l="l" r="r" t="t"/>
              <a:pathLst>
                <a:path extrusionOk="0" h="5337" w="5803">
                  <a:moveTo>
                    <a:pt x="1167" y="1"/>
                  </a:moveTo>
                  <a:lnTo>
                    <a:pt x="823" y="245"/>
                  </a:lnTo>
                  <a:lnTo>
                    <a:pt x="3824" y="2013"/>
                  </a:lnTo>
                  <a:lnTo>
                    <a:pt x="0" y="4703"/>
                  </a:lnTo>
                  <a:lnTo>
                    <a:pt x="5803" y="5336"/>
                  </a:lnTo>
                  <a:cubicBezTo>
                    <a:pt x="5803" y="5336"/>
                    <a:pt x="4855" y="4235"/>
                    <a:pt x="3055" y="4235"/>
                  </a:cubicBezTo>
                  <a:cubicBezTo>
                    <a:pt x="2641" y="4235"/>
                    <a:pt x="2182" y="4293"/>
                    <a:pt x="1678" y="4436"/>
                  </a:cubicBezTo>
                  <a:lnTo>
                    <a:pt x="4613" y="1868"/>
                  </a:lnTo>
                  <a:lnTo>
                    <a:pt x="11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3962525" y="2036875"/>
              <a:ext cx="49200" cy="29200"/>
            </a:xfrm>
            <a:custGeom>
              <a:rect b="b" l="l" r="r" t="t"/>
              <a:pathLst>
                <a:path extrusionOk="0" h="1168" w="1968">
                  <a:moveTo>
                    <a:pt x="979" y="1"/>
                  </a:moveTo>
                  <a:cubicBezTo>
                    <a:pt x="434" y="1"/>
                    <a:pt x="1" y="268"/>
                    <a:pt x="1" y="590"/>
                  </a:cubicBezTo>
                  <a:cubicBezTo>
                    <a:pt x="1" y="912"/>
                    <a:pt x="434" y="1168"/>
                    <a:pt x="979" y="1168"/>
                  </a:cubicBezTo>
                  <a:cubicBezTo>
                    <a:pt x="1523" y="1168"/>
                    <a:pt x="1968" y="912"/>
                    <a:pt x="1968" y="590"/>
                  </a:cubicBezTo>
                  <a:cubicBezTo>
                    <a:pt x="1968" y="268"/>
                    <a:pt x="1523"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3874725" y="2101850"/>
              <a:ext cx="149225" cy="32600"/>
            </a:xfrm>
            <a:custGeom>
              <a:rect b="b" l="l" r="r" t="t"/>
              <a:pathLst>
                <a:path extrusionOk="0" h="1304" w="5969">
                  <a:moveTo>
                    <a:pt x="1947" y="1"/>
                  </a:moveTo>
                  <a:cubicBezTo>
                    <a:pt x="1756" y="1"/>
                    <a:pt x="1517" y="72"/>
                    <a:pt x="1401" y="392"/>
                  </a:cubicBezTo>
                  <a:lnTo>
                    <a:pt x="601" y="203"/>
                  </a:lnTo>
                  <a:lnTo>
                    <a:pt x="0" y="636"/>
                  </a:lnTo>
                  <a:lnTo>
                    <a:pt x="5969" y="1303"/>
                  </a:lnTo>
                  <a:cubicBezTo>
                    <a:pt x="5969" y="1303"/>
                    <a:pt x="5213" y="93"/>
                    <a:pt x="3265" y="93"/>
                  </a:cubicBezTo>
                  <a:cubicBezTo>
                    <a:pt x="2874" y="93"/>
                    <a:pt x="2435" y="141"/>
                    <a:pt x="1945" y="258"/>
                  </a:cubicBezTo>
                  <a:lnTo>
                    <a:pt x="2223" y="47"/>
                  </a:lnTo>
                  <a:cubicBezTo>
                    <a:pt x="2223" y="47"/>
                    <a:pt x="2101" y="1"/>
                    <a:pt x="19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
            <p:cNvSpPr/>
            <p:nvPr/>
          </p:nvSpPr>
          <p:spPr>
            <a:xfrm>
              <a:off x="3874425" y="2115525"/>
              <a:ext cx="149825" cy="20875"/>
            </a:xfrm>
            <a:custGeom>
              <a:rect b="b" l="l" r="r" t="t"/>
              <a:pathLst>
                <a:path extrusionOk="0" h="835" w="5993">
                  <a:moveTo>
                    <a:pt x="23" y="0"/>
                  </a:moveTo>
                  <a:lnTo>
                    <a:pt x="1" y="167"/>
                  </a:lnTo>
                  <a:lnTo>
                    <a:pt x="5970" y="834"/>
                  </a:lnTo>
                  <a:lnTo>
                    <a:pt x="5993" y="667"/>
                  </a:lnTo>
                  <a:lnTo>
                    <a:pt x="2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
            <p:cNvSpPr/>
            <p:nvPr/>
          </p:nvSpPr>
          <p:spPr>
            <a:xfrm>
              <a:off x="3917775" y="2105250"/>
              <a:ext cx="9775" cy="5300"/>
            </a:xfrm>
            <a:custGeom>
              <a:rect b="b" l="l" r="r" t="t"/>
              <a:pathLst>
                <a:path extrusionOk="0" h="212" w="391">
                  <a:moveTo>
                    <a:pt x="357" y="0"/>
                  </a:moveTo>
                  <a:lnTo>
                    <a:pt x="1" y="134"/>
                  </a:lnTo>
                  <a:lnTo>
                    <a:pt x="23" y="211"/>
                  </a:lnTo>
                  <a:lnTo>
                    <a:pt x="390" y="78"/>
                  </a:lnTo>
                  <a:lnTo>
                    <a:pt x="3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
            <p:cNvSpPr/>
            <p:nvPr/>
          </p:nvSpPr>
          <p:spPr>
            <a:xfrm>
              <a:off x="3922225" y="2104950"/>
              <a:ext cx="12550" cy="8650"/>
            </a:xfrm>
            <a:custGeom>
              <a:rect b="b" l="l" r="r" t="t"/>
              <a:pathLst>
                <a:path extrusionOk="0" h="346" w="502">
                  <a:moveTo>
                    <a:pt x="457" y="1"/>
                  </a:moveTo>
                  <a:lnTo>
                    <a:pt x="1" y="279"/>
                  </a:lnTo>
                  <a:lnTo>
                    <a:pt x="34" y="346"/>
                  </a:lnTo>
                  <a:lnTo>
                    <a:pt x="501" y="79"/>
                  </a:lnTo>
                  <a:lnTo>
                    <a:pt x="45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
            <p:cNvSpPr/>
            <p:nvPr/>
          </p:nvSpPr>
          <p:spPr>
            <a:xfrm>
              <a:off x="3890550" y="2109400"/>
              <a:ext cx="10025" cy="5575"/>
            </a:xfrm>
            <a:custGeom>
              <a:rect b="b" l="l" r="r" t="t"/>
              <a:pathLst>
                <a:path extrusionOk="0" h="223" w="401">
                  <a:moveTo>
                    <a:pt x="201" y="1"/>
                  </a:moveTo>
                  <a:cubicBezTo>
                    <a:pt x="89" y="1"/>
                    <a:pt x="1" y="45"/>
                    <a:pt x="1" y="112"/>
                  </a:cubicBezTo>
                  <a:cubicBezTo>
                    <a:pt x="1" y="168"/>
                    <a:pt x="89" y="223"/>
                    <a:pt x="201" y="223"/>
                  </a:cubicBezTo>
                  <a:cubicBezTo>
                    <a:pt x="312" y="223"/>
                    <a:pt x="401" y="168"/>
                    <a:pt x="401" y="112"/>
                  </a:cubicBezTo>
                  <a:cubicBezTo>
                    <a:pt x="401" y="45"/>
                    <a:pt x="312" y="1"/>
                    <a:pt x="2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3763825" y="1999350"/>
              <a:ext cx="142300" cy="146750"/>
            </a:xfrm>
            <a:custGeom>
              <a:rect b="b" l="l" r="r" t="t"/>
              <a:pathLst>
                <a:path extrusionOk="0" h="5870" w="5692">
                  <a:moveTo>
                    <a:pt x="2846" y="1"/>
                  </a:moveTo>
                  <a:lnTo>
                    <a:pt x="3970" y="2080"/>
                  </a:lnTo>
                  <a:lnTo>
                    <a:pt x="1" y="4603"/>
                  </a:lnTo>
                  <a:lnTo>
                    <a:pt x="5692" y="5870"/>
                  </a:lnTo>
                  <a:cubicBezTo>
                    <a:pt x="5692" y="5870"/>
                    <a:pt x="5137" y="4501"/>
                    <a:pt x="2655" y="4501"/>
                  </a:cubicBezTo>
                  <a:cubicBezTo>
                    <a:pt x="2282" y="4501"/>
                    <a:pt x="1866" y="4532"/>
                    <a:pt x="1401" y="4603"/>
                  </a:cubicBezTo>
                  <a:lnTo>
                    <a:pt x="4847" y="1957"/>
                  </a:lnTo>
                  <a:lnTo>
                    <a:pt x="33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3848050" y="2039675"/>
              <a:ext cx="49475" cy="28925"/>
            </a:xfrm>
            <a:custGeom>
              <a:rect b="b" l="l" r="r" t="t"/>
              <a:pathLst>
                <a:path extrusionOk="0" h="1157" w="1979">
                  <a:moveTo>
                    <a:pt x="989" y="0"/>
                  </a:moveTo>
                  <a:cubicBezTo>
                    <a:pt x="445" y="0"/>
                    <a:pt x="0" y="255"/>
                    <a:pt x="0" y="578"/>
                  </a:cubicBezTo>
                  <a:cubicBezTo>
                    <a:pt x="0" y="900"/>
                    <a:pt x="445" y="1156"/>
                    <a:pt x="989" y="1156"/>
                  </a:cubicBezTo>
                  <a:cubicBezTo>
                    <a:pt x="1534" y="1156"/>
                    <a:pt x="1979" y="900"/>
                    <a:pt x="1979" y="578"/>
                  </a:cubicBezTo>
                  <a:cubicBezTo>
                    <a:pt x="1979" y="255"/>
                    <a:pt x="1534"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3760225" y="2105250"/>
              <a:ext cx="146750" cy="43075"/>
            </a:xfrm>
            <a:custGeom>
              <a:rect b="b" l="l" r="r" t="t"/>
              <a:pathLst>
                <a:path extrusionOk="0" h="1723" w="5870">
                  <a:moveTo>
                    <a:pt x="579" y="0"/>
                  </a:moveTo>
                  <a:lnTo>
                    <a:pt x="1" y="389"/>
                  </a:lnTo>
                  <a:lnTo>
                    <a:pt x="5870" y="1723"/>
                  </a:lnTo>
                  <a:cubicBezTo>
                    <a:pt x="5488" y="448"/>
                    <a:pt x="3863" y="223"/>
                    <a:pt x="2768" y="223"/>
                  </a:cubicBezTo>
                  <a:cubicBezTo>
                    <a:pt x="2173" y="223"/>
                    <a:pt x="1735" y="289"/>
                    <a:pt x="1735" y="289"/>
                  </a:cubicBezTo>
                  <a:lnTo>
                    <a:pt x="2068" y="56"/>
                  </a:lnTo>
                  <a:cubicBezTo>
                    <a:pt x="1992" y="20"/>
                    <a:pt x="1919" y="5"/>
                    <a:pt x="1850" y="5"/>
                  </a:cubicBezTo>
                  <a:cubicBezTo>
                    <a:pt x="1513" y="5"/>
                    <a:pt x="1268" y="356"/>
                    <a:pt x="1268" y="356"/>
                  </a:cubicBezTo>
                  <a:lnTo>
                    <a:pt x="57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3759675" y="2113025"/>
              <a:ext cx="147875" cy="37275"/>
            </a:xfrm>
            <a:custGeom>
              <a:rect b="b" l="l" r="r" t="t"/>
              <a:pathLst>
                <a:path extrusionOk="0" h="1491" w="5915">
                  <a:moveTo>
                    <a:pt x="34" y="1"/>
                  </a:moveTo>
                  <a:lnTo>
                    <a:pt x="1" y="156"/>
                  </a:lnTo>
                  <a:lnTo>
                    <a:pt x="5880" y="1490"/>
                  </a:lnTo>
                  <a:lnTo>
                    <a:pt x="5914" y="1334"/>
                  </a:lnTo>
                  <a:lnTo>
                    <a:pt x="3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3798300" y="2109950"/>
              <a:ext cx="10575" cy="5600"/>
            </a:xfrm>
            <a:custGeom>
              <a:rect b="b" l="l" r="r" t="t"/>
              <a:pathLst>
                <a:path extrusionOk="0" h="224" w="423">
                  <a:moveTo>
                    <a:pt x="390" y="1"/>
                  </a:moveTo>
                  <a:lnTo>
                    <a:pt x="0" y="146"/>
                  </a:lnTo>
                  <a:lnTo>
                    <a:pt x="34" y="223"/>
                  </a:lnTo>
                  <a:lnTo>
                    <a:pt x="423" y="79"/>
                  </a:lnTo>
                  <a:lnTo>
                    <a:pt x="3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3803025" y="2111075"/>
              <a:ext cx="11400" cy="6700"/>
            </a:xfrm>
            <a:custGeom>
              <a:rect b="b" l="l" r="r" t="t"/>
              <a:pathLst>
                <a:path extrusionOk="0" h="268" w="456">
                  <a:moveTo>
                    <a:pt x="411" y="0"/>
                  </a:moveTo>
                  <a:lnTo>
                    <a:pt x="1" y="190"/>
                  </a:lnTo>
                  <a:lnTo>
                    <a:pt x="45" y="267"/>
                  </a:lnTo>
                  <a:lnTo>
                    <a:pt x="456" y="79"/>
                  </a:lnTo>
                  <a:lnTo>
                    <a:pt x="4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4006150" y="1949325"/>
              <a:ext cx="212075" cy="124825"/>
            </a:xfrm>
            <a:custGeom>
              <a:rect b="b" l="l" r="r" t="t"/>
              <a:pathLst>
                <a:path extrusionOk="0" h="4993" w="8483">
                  <a:moveTo>
                    <a:pt x="6762" y="0"/>
                  </a:moveTo>
                  <a:cubicBezTo>
                    <a:pt x="6437" y="0"/>
                    <a:pt x="5622" y="3126"/>
                    <a:pt x="5603" y="3126"/>
                  </a:cubicBezTo>
                  <a:cubicBezTo>
                    <a:pt x="5603" y="3126"/>
                    <a:pt x="5603" y="3126"/>
                    <a:pt x="5603" y="3125"/>
                  </a:cubicBezTo>
                  <a:cubicBezTo>
                    <a:pt x="5603" y="3037"/>
                    <a:pt x="5473" y="289"/>
                    <a:pt x="5182" y="289"/>
                  </a:cubicBezTo>
                  <a:cubicBezTo>
                    <a:pt x="5178" y="289"/>
                    <a:pt x="5174" y="289"/>
                    <a:pt x="5170" y="290"/>
                  </a:cubicBezTo>
                  <a:cubicBezTo>
                    <a:pt x="4869" y="379"/>
                    <a:pt x="5170" y="3147"/>
                    <a:pt x="5170" y="3147"/>
                  </a:cubicBezTo>
                  <a:lnTo>
                    <a:pt x="356" y="757"/>
                  </a:lnTo>
                  <a:lnTo>
                    <a:pt x="1" y="1246"/>
                  </a:lnTo>
                  <a:lnTo>
                    <a:pt x="4681" y="4103"/>
                  </a:lnTo>
                  <a:cubicBezTo>
                    <a:pt x="4681" y="4103"/>
                    <a:pt x="3725" y="4781"/>
                    <a:pt x="3858" y="4970"/>
                  </a:cubicBezTo>
                  <a:cubicBezTo>
                    <a:pt x="3870" y="4985"/>
                    <a:pt x="3889" y="4992"/>
                    <a:pt x="3915" y="4992"/>
                  </a:cubicBezTo>
                  <a:cubicBezTo>
                    <a:pt x="4218" y="4992"/>
                    <a:pt x="5414" y="4069"/>
                    <a:pt x="5414" y="4069"/>
                  </a:cubicBezTo>
                  <a:cubicBezTo>
                    <a:pt x="5414" y="4069"/>
                    <a:pt x="6126" y="4103"/>
                    <a:pt x="6851" y="4103"/>
                  </a:cubicBezTo>
                  <a:cubicBezTo>
                    <a:pt x="7576" y="4103"/>
                    <a:pt x="8315" y="4069"/>
                    <a:pt x="8371" y="3936"/>
                  </a:cubicBezTo>
                  <a:cubicBezTo>
                    <a:pt x="8482" y="3659"/>
                    <a:pt x="6281" y="3659"/>
                    <a:pt x="6281" y="3659"/>
                  </a:cubicBezTo>
                  <a:cubicBezTo>
                    <a:pt x="6281" y="3659"/>
                    <a:pt x="8426" y="1735"/>
                    <a:pt x="8070" y="1435"/>
                  </a:cubicBezTo>
                  <a:cubicBezTo>
                    <a:pt x="8048" y="1416"/>
                    <a:pt x="8021" y="1407"/>
                    <a:pt x="7988" y="1407"/>
                  </a:cubicBezTo>
                  <a:cubicBezTo>
                    <a:pt x="7514" y="1407"/>
                    <a:pt x="6014" y="3336"/>
                    <a:pt x="6014" y="3336"/>
                  </a:cubicBezTo>
                  <a:cubicBezTo>
                    <a:pt x="6014" y="3336"/>
                    <a:pt x="7092" y="46"/>
                    <a:pt x="6770" y="1"/>
                  </a:cubicBezTo>
                  <a:cubicBezTo>
                    <a:pt x="6768" y="1"/>
                    <a:pt x="6765" y="0"/>
                    <a:pt x="6762" y="0"/>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
            <p:cNvSpPr/>
            <p:nvPr/>
          </p:nvSpPr>
          <p:spPr>
            <a:xfrm>
              <a:off x="3560700" y="1868975"/>
              <a:ext cx="136200" cy="192725"/>
            </a:xfrm>
            <a:custGeom>
              <a:rect b="b" l="l" r="r" t="t"/>
              <a:pathLst>
                <a:path extrusionOk="0" h="7709" w="5448">
                  <a:moveTo>
                    <a:pt x="2574" y="0"/>
                  </a:moveTo>
                  <a:cubicBezTo>
                    <a:pt x="1691" y="0"/>
                    <a:pt x="829" y="204"/>
                    <a:pt x="579" y="937"/>
                  </a:cubicBezTo>
                  <a:cubicBezTo>
                    <a:pt x="1" y="2582"/>
                    <a:pt x="2046" y="4605"/>
                    <a:pt x="2046" y="4605"/>
                  </a:cubicBezTo>
                  <a:cubicBezTo>
                    <a:pt x="2046" y="4605"/>
                    <a:pt x="557" y="6483"/>
                    <a:pt x="856" y="6550"/>
                  </a:cubicBezTo>
                  <a:cubicBezTo>
                    <a:pt x="863" y="6551"/>
                    <a:pt x="871" y="6552"/>
                    <a:pt x="878" y="6552"/>
                  </a:cubicBezTo>
                  <a:cubicBezTo>
                    <a:pt x="1206" y="6552"/>
                    <a:pt x="2046" y="5150"/>
                    <a:pt x="2046" y="5149"/>
                  </a:cubicBezTo>
                  <a:lnTo>
                    <a:pt x="2046" y="5149"/>
                  </a:lnTo>
                  <a:cubicBezTo>
                    <a:pt x="2046" y="5150"/>
                    <a:pt x="1614" y="7496"/>
                    <a:pt x="2029" y="7496"/>
                  </a:cubicBezTo>
                  <a:cubicBezTo>
                    <a:pt x="2034" y="7496"/>
                    <a:pt x="2040" y="7496"/>
                    <a:pt x="2046" y="7495"/>
                  </a:cubicBezTo>
                  <a:cubicBezTo>
                    <a:pt x="2491" y="7439"/>
                    <a:pt x="2513" y="5094"/>
                    <a:pt x="2513" y="5094"/>
                  </a:cubicBezTo>
                  <a:cubicBezTo>
                    <a:pt x="2513" y="5094"/>
                    <a:pt x="3457" y="7709"/>
                    <a:pt x="3886" y="7709"/>
                  </a:cubicBezTo>
                  <a:cubicBezTo>
                    <a:pt x="3903" y="7709"/>
                    <a:pt x="3920" y="7704"/>
                    <a:pt x="3936" y="7695"/>
                  </a:cubicBezTo>
                  <a:cubicBezTo>
                    <a:pt x="4347" y="7473"/>
                    <a:pt x="3002" y="4950"/>
                    <a:pt x="3002" y="4949"/>
                  </a:cubicBezTo>
                  <a:lnTo>
                    <a:pt x="3002" y="4949"/>
                  </a:lnTo>
                  <a:cubicBezTo>
                    <a:pt x="3002" y="4949"/>
                    <a:pt x="4737" y="6713"/>
                    <a:pt x="5155" y="6713"/>
                  </a:cubicBezTo>
                  <a:cubicBezTo>
                    <a:pt x="5186" y="6713"/>
                    <a:pt x="5210" y="6704"/>
                    <a:pt x="5225" y="6683"/>
                  </a:cubicBezTo>
                  <a:cubicBezTo>
                    <a:pt x="5448" y="6372"/>
                    <a:pt x="3247" y="4627"/>
                    <a:pt x="3247" y="4627"/>
                  </a:cubicBezTo>
                  <a:cubicBezTo>
                    <a:pt x="3247" y="4627"/>
                    <a:pt x="4558" y="4393"/>
                    <a:pt x="4536" y="4071"/>
                  </a:cubicBezTo>
                  <a:cubicBezTo>
                    <a:pt x="4530" y="3979"/>
                    <a:pt x="4400" y="3946"/>
                    <a:pt x="4219" y="3946"/>
                  </a:cubicBezTo>
                  <a:cubicBezTo>
                    <a:pt x="3770" y="3946"/>
                    <a:pt x="3002" y="4149"/>
                    <a:pt x="3002" y="4149"/>
                  </a:cubicBezTo>
                  <a:cubicBezTo>
                    <a:pt x="3002" y="4149"/>
                    <a:pt x="1290" y="1181"/>
                    <a:pt x="5058" y="1181"/>
                  </a:cubicBezTo>
                  <a:lnTo>
                    <a:pt x="4836" y="325"/>
                  </a:lnTo>
                  <a:cubicBezTo>
                    <a:pt x="4836" y="325"/>
                    <a:pt x="3688" y="0"/>
                    <a:pt x="2574" y="0"/>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
            <p:cNvSpPr/>
            <p:nvPr/>
          </p:nvSpPr>
          <p:spPr>
            <a:xfrm>
              <a:off x="3763825" y="1877100"/>
              <a:ext cx="242350" cy="144250"/>
            </a:xfrm>
            <a:custGeom>
              <a:rect b="b" l="l" r="r" t="t"/>
              <a:pathLst>
                <a:path extrusionOk="0" h="5770" w="9694">
                  <a:moveTo>
                    <a:pt x="4847" y="0"/>
                  </a:moveTo>
                  <a:cubicBezTo>
                    <a:pt x="2169" y="0"/>
                    <a:pt x="1" y="1290"/>
                    <a:pt x="1" y="2890"/>
                  </a:cubicBezTo>
                  <a:cubicBezTo>
                    <a:pt x="1" y="4480"/>
                    <a:pt x="2169" y="5770"/>
                    <a:pt x="4847" y="5770"/>
                  </a:cubicBezTo>
                  <a:cubicBezTo>
                    <a:pt x="7527" y="5770"/>
                    <a:pt x="9694" y="4480"/>
                    <a:pt x="9694" y="2890"/>
                  </a:cubicBezTo>
                  <a:cubicBezTo>
                    <a:pt x="9694" y="1290"/>
                    <a:pt x="7527" y="0"/>
                    <a:pt x="48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
            <p:cNvSpPr/>
            <p:nvPr/>
          </p:nvSpPr>
          <p:spPr>
            <a:xfrm>
              <a:off x="3659075" y="1865700"/>
              <a:ext cx="135350" cy="70625"/>
            </a:xfrm>
            <a:custGeom>
              <a:rect b="b" l="l" r="r" t="t"/>
              <a:pathLst>
                <a:path extrusionOk="0" h="2825" w="5414">
                  <a:moveTo>
                    <a:pt x="1" y="1"/>
                  </a:moveTo>
                  <a:lnTo>
                    <a:pt x="1145" y="2824"/>
                  </a:lnTo>
                  <a:lnTo>
                    <a:pt x="5414" y="2824"/>
                  </a:lnTo>
                  <a:lnTo>
                    <a:pt x="4625" y="124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
            <p:cNvSpPr/>
            <p:nvPr/>
          </p:nvSpPr>
          <p:spPr>
            <a:xfrm>
              <a:off x="3970325" y="1936300"/>
              <a:ext cx="82825" cy="72825"/>
            </a:xfrm>
            <a:custGeom>
              <a:rect b="b" l="l" r="r" t="t"/>
              <a:pathLst>
                <a:path extrusionOk="0" h="2913" w="3313">
                  <a:moveTo>
                    <a:pt x="134" y="0"/>
                  </a:moveTo>
                  <a:lnTo>
                    <a:pt x="0" y="1523"/>
                  </a:lnTo>
                  <a:lnTo>
                    <a:pt x="1278" y="2912"/>
                  </a:lnTo>
                  <a:lnTo>
                    <a:pt x="33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
            <p:cNvSpPr/>
            <p:nvPr/>
          </p:nvSpPr>
          <p:spPr>
            <a:xfrm>
              <a:off x="3591825" y="1543625"/>
              <a:ext cx="614725" cy="420675"/>
            </a:xfrm>
            <a:custGeom>
              <a:rect b="b" l="l" r="r" t="t"/>
              <a:pathLst>
                <a:path extrusionOk="0" h="16827" w="24589">
                  <a:moveTo>
                    <a:pt x="17452" y="1"/>
                  </a:moveTo>
                  <a:cubicBezTo>
                    <a:pt x="13750" y="8104"/>
                    <a:pt x="3780" y="9049"/>
                    <a:pt x="3780" y="9049"/>
                  </a:cubicBezTo>
                  <a:cubicBezTo>
                    <a:pt x="3891" y="8189"/>
                    <a:pt x="3464" y="6108"/>
                    <a:pt x="2378" y="6108"/>
                  </a:cubicBezTo>
                  <a:cubicBezTo>
                    <a:pt x="2157" y="6108"/>
                    <a:pt x="1910" y="6194"/>
                    <a:pt x="1634" y="6392"/>
                  </a:cubicBezTo>
                  <a:cubicBezTo>
                    <a:pt x="1" y="7559"/>
                    <a:pt x="1090" y="12017"/>
                    <a:pt x="2180" y="12228"/>
                  </a:cubicBezTo>
                  <a:cubicBezTo>
                    <a:pt x="2264" y="12245"/>
                    <a:pt x="2347" y="12252"/>
                    <a:pt x="2427" y="12252"/>
                  </a:cubicBezTo>
                  <a:cubicBezTo>
                    <a:pt x="2981" y="12252"/>
                    <a:pt x="3433" y="11883"/>
                    <a:pt x="3724" y="11572"/>
                  </a:cubicBezTo>
                  <a:cubicBezTo>
                    <a:pt x="4492" y="13306"/>
                    <a:pt x="6492" y="16285"/>
                    <a:pt x="11339" y="16752"/>
                  </a:cubicBezTo>
                  <a:cubicBezTo>
                    <a:pt x="11527" y="16774"/>
                    <a:pt x="11727" y="16785"/>
                    <a:pt x="11927" y="16796"/>
                  </a:cubicBezTo>
                  <a:cubicBezTo>
                    <a:pt x="12326" y="16817"/>
                    <a:pt x="12721" y="16827"/>
                    <a:pt x="13111" y="16827"/>
                  </a:cubicBezTo>
                  <a:cubicBezTo>
                    <a:pt x="18252" y="16827"/>
                    <a:pt x="22620" y="15153"/>
                    <a:pt x="24510" y="14295"/>
                  </a:cubicBezTo>
                  <a:cubicBezTo>
                    <a:pt x="24588" y="11739"/>
                    <a:pt x="24366" y="5870"/>
                    <a:pt x="21098" y="1712"/>
                  </a:cubicBezTo>
                  <a:cubicBezTo>
                    <a:pt x="20841" y="1855"/>
                    <a:pt x="20579" y="1916"/>
                    <a:pt x="20318" y="1916"/>
                  </a:cubicBezTo>
                  <a:cubicBezTo>
                    <a:pt x="18854" y="1916"/>
                    <a:pt x="17452" y="1"/>
                    <a:pt x="17452" y="1"/>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
            <p:cNvSpPr/>
            <p:nvPr/>
          </p:nvSpPr>
          <p:spPr>
            <a:xfrm>
              <a:off x="3827425" y="1814850"/>
              <a:ext cx="198250" cy="129450"/>
            </a:xfrm>
            <a:custGeom>
              <a:rect b="b" l="l" r="r" t="t"/>
              <a:pathLst>
                <a:path extrusionOk="0" h="5178" w="7930">
                  <a:moveTo>
                    <a:pt x="7905" y="0"/>
                  </a:moveTo>
                  <a:lnTo>
                    <a:pt x="6216" y="2979"/>
                  </a:lnTo>
                  <a:cubicBezTo>
                    <a:pt x="6216" y="2979"/>
                    <a:pt x="6425" y="2969"/>
                    <a:pt x="6676" y="2969"/>
                  </a:cubicBezTo>
                  <a:cubicBezTo>
                    <a:pt x="7208" y="2969"/>
                    <a:pt x="7930" y="3015"/>
                    <a:pt x="7250" y="3302"/>
                  </a:cubicBezTo>
                  <a:cubicBezTo>
                    <a:pt x="6924" y="3434"/>
                    <a:pt x="6587" y="3479"/>
                    <a:pt x="6280" y="3479"/>
                  </a:cubicBezTo>
                  <a:cubicBezTo>
                    <a:pt x="5632" y="3479"/>
                    <a:pt x="5116" y="3280"/>
                    <a:pt x="5116" y="3280"/>
                  </a:cubicBezTo>
                  <a:lnTo>
                    <a:pt x="5094" y="3957"/>
                  </a:lnTo>
                  <a:cubicBezTo>
                    <a:pt x="636" y="3757"/>
                    <a:pt x="2970" y="1068"/>
                    <a:pt x="2970" y="1067"/>
                  </a:cubicBezTo>
                  <a:lnTo>
                    <a:pt x="2970" y="1067"/>
                  </a:lnTo>
                  <a:cubicBezTo>
                    <a:pt x="2970" y="1067"/>
                    <a:pt x="458" y="1957"/>
                    <a:pt x="191" y="3691"/>
                  </a:cubicBezTo>
                  <a:cubicBezTo>
                    <a:pt x="1" y="4936"/>
                    <a:pt x="598" y="5177"/>
                    <a:pt x="1089" y="5177"/>
                  </a:cubicBezTo>
                  <a:cubicBezTo>
                    <a:pt x="1401" y="5177"/>
                    <a:pt x="1670" y="5081"/>
                    <a:pt x="1670" y="5080"/>
                  </a:cubicBezTo>
                  <a:lnTo>
                    <a:pt x="1670" y="5080"/>
                  </a:lnTo>
                  <a:cubicBezTo>
                    <a:pt x="1543" y="5103"/>
                    <a:pt x="1423" y="5114"/>
                    <a:pt x="1310" y="5114"/>
                  </a:cubicBezTo>
                  <a:cubicBezTo>
                    <a:pt x="483" y="5114"/>
                    <a:pt x="57" y="4508"/>
                    <a:pt x="458" y="3324"/>
                  </a:cubicBezTo>
                  <a:cubicBezTo>
                    <a:pt x="903" y="1979"/>
                    <a:pt x="2748" y="1279"/>
                    <a:pt x="2748" y="1279"/>
                  </a:cubicBezTo>
                  <a:lnTo>
                    <a:pt x="2748" y="1279"/>
                  </a:lnTo>
                  <a:cubicBezTo>
                    <a:pt x="2748" y="1279"/>
                    <a:pt x="1881" y="2368"/>
                    <a:pt x="2493" y="3246"/>
                  </a:cubicBezTo>
                  <a:cubicBezTo>
                    <a:pt x="3047" y="4032"/>
                    <a:pt x="4817" y="4069"/>
                    <a:pt x="5142" y="4069"/>
                  </a:cubicBezTo>
                  <a:cubicBezTo>
                    <a:pt x="5175" y="4069"/>
                    <a:pt x="5193" y="4069"/>
                    <a:pt x="5193" y="4069"/>
                  </a:cubicBezTo>
                  <a:lnTo>
                    <a:pt x="5193" y="3446"/>
                  </a:lnTo>
                  <a:cubicBezTo>
                    <a:pt x="5545" y="3563"/>
                    <a:pt x="5886" y="3610"/>
                    <a:pt x="6199" y="3610"/>
                  </a:cubicBezTo>
                  <a:cubicBezTo>
                    <a:pt x="7133" y="3610"/>
                    <a:pt x="7817" y="3196"/>
                    <a:pt x="7784" y="3013"/>
                  </a:cubicBezTo>
                  <a:cubicBezTo>
                    <a:pt x="7732" y="2788"/>
                    <a:pt x="6722" y="2779"/>
                    <a:pt x="6560" y="2779"/>
                  </a:cubicBezTo>
                  <a:cubicBezTo>
                    <a:pt x="6546" y="2779"/>
                    <a:pt x="6539" y="2779"/>
                    <a:pt x="6539" y="2779"/>
                  </a:cubicBezTo>
                  <a:lnTo>
                    <a:pt x="790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
            <p:cNvSpPr/>
            <p:nvPr/>
          </p:nvSpPr>
          <p:spPr>
            <a:xfrm>
              <a:off x="3883050" y="1839750"/>
              <a:ext cx="22275" cy="4875"/>
            </a:xfrm>
            <a:custGeom>
              <a:rect b="b" l="l" r="r" t="t"/>
              <a:pathLst>
                <a:path extrusionOk="0" h="195" w="891">
                  <a:moveTo>
                    <a:pt x="585" y="0"/>
                  </a:moveTo>
                  <a:cubicBezTo>
                    <a:pt x="303" y="0"/>
                    <a:pt x="1" y="194"/>
                    <a:pt x="1" y="194"/>
                  </a:cubicBezTo>
                  <a:cubicBezTo>
                    <a:pt x="153" y="113"/>
                    <a:pt x="287" y="85"/>
                    <a:pt x="399" y="85"/>
                  </a:cubicBezTo>
                  <a:cubicBezTo>
                    <a:pt x="623" y="85"/>
                    <a:pt x="757" y="194"/>
                    <a:pt x="757" y="194"/>
                  </a:cubicBezTo>
                  <a:lnTo>
                    <a:pt x="890" y="116"/>
                  </a:lnTo>
                  <a:cubicBezTo>
                    <a:pt x="805" y="31"/>
                    <a:pt x="696" y="0"/>
                    <a:pt x="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
            <p:cNvSpPr/>
            <p:nvPr/>
          </p:nvSpPr>
          <p:spPr>
            <a:xfrm>
              <a:off x="3832500" y="1844600"/>
              <a:ext cx="65850" cy="98375"/>
            </a:xfrm>
            <a:custGeom>
              <a:rect b="b" l="l" r="r" t="t"/>
              <a:pathLst>
                <a:path extrusionOk="0" h="3935" w="2634">
                  <a:moveTo>
                    <a:pt x="2634" y="0"/>
                  </a:moveTo>
                  <a:lnTo>
                    <a:pt x="1778" y="411"/>
                  </a:lnTo>
                  <a:lnTo>
                    <a:pt x="833" y="1122"/>
                  </a:lnTo>
                  <a:cubicBezTo>
                    <a:pt x="178" y="1723"/>
                    <a:pt x="22" y="2790"/>
                    <a:pt x="22" y="2790"/>
                  </a:cubicBezTo>
                  <a:cubicBezTo>
                    <a:pt x="0" y="3925"/>
                    <a:pt x="825" y="3935"/>
                    <a:pt x="854" y="3935"/>
                  </a:cubicBezTo>
                  <a:cubicBezTo>
                    <a:pt x="855" y="3935"/>
                    <a:pt x="855" y="3935"/>
                    <a:pt x="855" y="3935"/>
                  </a:cubicBezTo>
                  <a:lnTo>
                    <a:pt x="2401" y="2123"/>
                  </a:lnTo>
                  <a:cubicBezTo>
                    <a:pt x="1601" y="1189"/>
                    <a:pt x="2634" y="0"/>
                    <a:pt x="26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
            <p:cNvSpPr/>
            <p:nvPr/>
          </p:nvSpPr>
          <p:spPr>
            <a:xfrm>
              <a:off x="3867200" y="1850975"/>
              <a:ext cx="23675" cy="35275"/>
            </a:xfrm>
            <a:custGeom>
              <a:rect b="b" l="l" r="r" t="t"/>
              <a:pathLst>
                <a:path extrusionOk="0" h="1411" w="947">
                  <a:moveTo>
                    <a:pt x="946" y="0"/>
                  </a:moveTo>
                  <a:cubicBezTo>
                    <a:pt x="946" y="0"/>
                    <a:pt x="1" y="578"/>
                    <a:pt x="35" y="756"/>
                  </a:cubicBezTo>
                  <a:cubicBezTo>
                    <a:pt x="56" y="848"/>
                    <a:pt x="174" y="872"/>
                    <a:pt x="291" y="872"/>
                  </a:cubicBezTo>
                  <a:cubicBezTo>
                    <a:pt x="414" y="872"/>
                    <a:pt x="534" y="845"/>
                    <a:pt x="534" y="845"/>
                  </a:cubicBezTo>
                  <a:lnTo>
                    <a:pt x="534" y="845"/>
                  </a:lnTo>
                  <a:cubicBezTo>
                    <a:pt x="534" y="845"/>
                    <a:pt x="212" y="1156"/>
                    <a:pt x="290" y="1323"/>
                  </a:cubicBezTo>
                  <a:cubicBezTo>
                    <a:pt x="319" y="1391"/>
                    <a:pt x="410" y="1411"/>
                    <a:pt x="502" y="1411"/>
                  </a:cubicBezTo>
                  <a:cubicBezTo>
                    <a:pt x="622" y="1411"/>
                    <a:pt x="746" y="1379"/>
                    <a:pt x="746" y="1379"/>
                  </a:cubicBezTo>
                  <a:cubicBezTo>
                    <a:pt x="468" y="734"/>
                    <a:pt x="946" y="0"/>
                    <a:pt x="9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
            <p:cNvSpPr/>
            <p:nvPr/>
          </p:nvSpPr>
          <p:spPr>
            <a:xfrm>
              <a:off x="3829150" y="1903200"/>
              <a:ext cx="24200" cy="33125"/>
            </a:xfrm>
            <a:custGeom>
              <a:rect b="b" l="l" r="r" t="t"/>
              <a:pathLst>
                <a:path extrusionOk="0" h="1325" w="968">
                  <a:moveTo>
                    <a:pt x="289" y="1"/>
                  </a:moveTo>
                  <a:cubicBezTo>
                    <a:pt x="289" y="1"/>
                    <a:pt x="0" y="868"/>
                    <a:pt x="423" y="1324"/>
                  </a:cubicBezTo>
                  <a:cubicBezTo>
                    <a:pt x="423" y="1324"/>
                    <a:pt x="967" y="334"/>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
            <p:cNvSpPr/>
            <p:nvPr/>
          </p:nvSpPr>
          <p:spPr>
            <a:xfrm>
              <a:off x="3826625" y="1603100"/>
              <a:ext cx="215675" cy="280425"/>
            </a:xfrm>
            <a:custGeom>
              <a:rect b="b" l="l" r="r" t="t"/>
              <a:pathLst>
                <a:path extrusionOk="0" h="11217" w="8627">
                  <a:moveTo>
                    <a:pt x="4503" y="467"/>
                  </a:moveTo>
                  <a:cubicBezTo>
                    <a:pt x="4592" y="467"/>
                    <a:pt x="4692" y="479"/>
                    <a:pt x="4781" y="479"/>
                  </a:cubicBezTo>
                  <a:cubicBezTo>
                    <a:pt x="6759" y="701"/>
                    <a:pt x="8127" y="3169"/>
                    <a:pt x="7826" y="5992"/>
                  </a:cubicBezTo>
                  <a:cubicBezTo>
                    <a:pt x="7537" y="8660"/>
                    <a:pt x="5837" y="10738"/>
                    <a:pt x="3947" y="10738"/>
                  </a:cubicBezTo>
                  <a:cubicBezTo>
                    <a:pt x="3858" y="10738"/>
                    <a:pt x="3770" y="10738"/>
                    <a:pt x="3681" y="10727"/>
                  </a:cubicBezTo>
                  <a:cubicBezTo>
                    <a:pt x="2735" y="10627"/>
                    <a:pt x="1891" y="10004"/>
                    <a:pt x="1313" y="8982"/>
                  </a:cubicBezTo>
                  <a:cubicBezTo>
                    <a:pt x="724" y="7937"/>
                    <a:pt x="479" y="6603"/>
                    <a:pt x="635" y="5214"/>
                  </a:cubicBezTo>
                  <a:cubicBezTo>
                    <a:pt x="912" y="2557"/>
                    <a:pt x="2614" y="467"/>
                    <a:pt x="4503" y="467"/>
                  </a:cubicBezTo>
                  <a:close/>
                  <a:moveTo>
                    <a:pt x="4503" y="0"/>
                  </a:moveTo>
                  <a:cubicBezTo>
                    <a:pt x="2380" y="0"/>
                    <a:pt x="468" y="2268"/>
                    <a:pt x="157" y="5169"/>
                  </a:cubicBezTo>
                  <a:cubicBezTo>
                    <a:pt x="1" y="6647"/>
                    <a:pt x="268" y="8082"/>
                    <a:pt x="902" y="9215"/>
                  </a:cubicBezTo>
                  <a:cubicBezTo>
                    <a:pt x="1557" y="10371"/>
                    <a:pt x="2525" y="11071"/>
                    <a:pt x="3625" y="11194"/>
                  </a:cubicBezTo>
                  <a:cubicBezTo>
                    <a:pt x="3736" y="11205"/>
                    <a:pt x="3847" y="11216"/>
                    <a:pt x="3947" y="11216"/>
                  </a:cubicBezTo>
                  <a:cubicBezTo>
                    <a:pt x="6070" y="11216"/>
                    <a:pt x="7982" y="8937"/>
                    <a:pt x="8293" y="6047"/>
                  </a:cubicBezTo>
                  <a:cubicBezTo>
                    <a:pt x="8627" y="2957"/>
                    <a:pt x="7070" y="256"/>
                    <a:pt x="4825" y="12"/>
                  </a:cubicBezTo>
                  <a:cubicBezTo>
                    <a:pt x="4725" y="0"/>
                    <a:pt x="4614" y="0"/>
                    <a:pt x="45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
            <p:cNvSpPr/>
            <p:nvPr/>
          </p:nvSpPr>
          <p:spPr>
            <a:xfrm>
              <a:off x="4017550" y="1629775"/>
              <a:ext cx="211775" cy="268450"/>
            </a:xfrm>
            <a:custGeom>
              <a:rect b="b" l="l" r="r" t="t"/>
              <a:pathLst>
                <a:path extrusionOk="0" h="10738" w="8471">
                  <a:moveTo>
                    <a:pt x="4502" y="467"/>
                  </a:moveTo>
                  <a:cubicBezTo>
                    <a:pt x="4591" y="467"/>
                    <a:pt x="4680" y="479"/>
                    <a:pt x="4769" y="489"/>
                  </a:cubicBezTo>
                  <a:cubicBezTo>
                    <a:pt x="6670" y="690"/>
                    <a:pt x="7982" y="3046"/>
                    <a:pt x="7681" y="5736"/>
                  </a:cubicBezTo>
                  <a:cubicBezTo>
                    <a:pt x="7414" y="8282"/>
                    <a:pt x="5781" y="10271"/>
                    <a:pt x="3980" y="10271"/>
                  </a:cubicBezTo>
                  <a:cubicBezTo>
                    <a:pt x="3891" y="10271"/>
                    <a:pt x="3802" y="10260"/>
                    <a:pt x="3713" y="10249"/>
                  </a:cubicBezTo>
                  <a:cubicBezTo>
                    <a:pt x="1812" y="10049"/>
                    <a:pt x="500" y="7692"/>
                    <a:pt x="789" y="5002"/>
                  </a:cubicBezTo>
                  <a:cubicBezTo>
                    <a:pt x="1068" y="2457"/>
                    <a:pt x="2691" y="467"/>
                    <a:pt x="4502" y="467"/>
                  </a:cubicBezTo>
                  <a:close/>
                  <a:moveTo>
                    <a:pt x="4502" y="0"/>
                  </a:moveTo>
                  <a:cubicBezTo>
                    <a:pt x="2457" y="0"/>
                    <a:pt x="623" y="2168"/>
                    <a:pt x="323" y="4947"/>
                  </a:cubicBezTo>
                  <a:cubicBezTo>
                    <a:pt x="1" y="7892"/>
                    <a:pt x="1501" y="10483"/>
                    <a:pt x="3657" y="10716"/>
                  </a:cubicBezTo>
                  <a:cubicBezTo>
                    <a:pt x="3768" y="10727"/>
                    <a:pt x="3869" y="10738"/>
                    <a:pt x="3980" y="10738"/>
                  </a:cubicBezTo>
                  <a:cubicBezTo>
                    <a:pt x="6025" y="10738"/>
                    <a:pt x="7859" y="8559"/>
                    <a:pt x="8159" y="5792"/>
                  </a:cubicBezTo>
                  <a:cubicBezTo>
                    <a:pt x="8471" y="2835"/>
                    <a:pt x="6970" y="245"/>
                    <a:pt x="4813" y="23"/>
                  </a:cubicBezTo>
                  <a:cubicBezTo>
                    <a:pt x="4714" y="0"/>
                    <a:pt x="4603" y="0"/>
                    <a:pt x="45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
            <p:cNvSpPr/>
            <p:nvPr/>
          </p:nvSpPr>
          <p:spPr>
            <a:xfrm>
              <a:off x="3685750" y="1763725"/>
              <a:ext cx="149800" cy="25875"/>
            </a:xfrm>
            <a:custGeom>
              <a:rect b="b" l="l" r="r" t="t"/>
              <a:pathLst>
                <a:path extrusionOk="0" h="1035" w="5992">
                  <a:moveTo>
                    <a:pt x="45" y="0"/>
                  </a:moveTo>
                  <a:lnTo>
                    <a:pt x="1" y="489"/>
                  </a:lnTo>
                  <a:lnTo>
                    <a:pt x="5947" y="1034"/>
                  </a:lnTo>
                  <a:lnTo>
                    <a:pt x="5992" y="556"/>
                  </a:lnTo>
                  <a:lnTo>
                    <a:pt x="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
            <p:cNvSpPr/>
            <p:nvPr/>
          </p:nvSpPr>
          <p:spPr>
            <a:xfrm>
              <a:off x="3890850" y="1756225"/>
              <a:ext cx="14475" cy="46425"/>
            </a:xfrm>
            <a:custGeom>
              <a:rect b="b" l="l" r="r" t="t"/>
              <a:pathLst>
                <a:path extrusionOk="0" h="1857" w="579">
                  <a:moveTo>
                    <a:pt x="289" y="0"/>
                  </a:moveTo>
                  <a:cubicBezTo>
                    <a:pt x="133" y="0"/>
                    <a:pt x="0" y="423"/>
                    <a:pt x="0" y="922"/>
                  </a:cubicBezTo>
                  <a:cubicBezTo>
                    <a:pt x="0" y="1434"/>
                    <a:pt x="133" y="1856"/>
                    <a:pt x="289" y="1856"/>
                  </a:cubicBezTo>
                  <a:cubicBezTo>
                    <a:pt x="455" y="1856"/>
                    <a:pt x="578" y="1434"/>
                    <a:pt x="578" y="922"/>
                  </a:cubicBezTo>
                  <a:cubicBezTo>
                    <a:pt x="578" y="423"/>
                    <a:pt x="455" y="0"/>
                    <a:pt x="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
            <p:cNvSpPr/>
            <p:nvPr/>
          </p:nvSpPr>
          <p:spPr>
            <a:xfrm>
              <a:off x="3878875" y="1767900"/>
              <a:ext cx="23650" cy="10850"/>
            </a:xfrm>
            <a:custGeom>
              <a:rect b="b" l="l" r="r" t="t"/>
              <a:pathLst>
                <a:path extrusionOk="0" h="434" w="946">
                  <a:moveTo>
                    <a:pt x="45" y="0"/>
                  </a:moveTo>
                  <a:lnTo>
                    <a:pt x="1" y="156"/>
                  </a:lnTo>
                  <a:lnTo>
                    <a:pt x="901" y="433"/>
                  </a:lnTo>
                  <a:lnTo>
                    <a:pt x="946" y="278"/>
                  </a:lnTo>
                  <a:lnTo>
                    <a:pt x="4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
            <p:cNvSpPr/>
            <p:nvPr/>
          </p:nvSpPr>
          <p:spPr>
            <a:xfrm>
              <a:off x="3878325" y="1754550"/>
              <a:ext cx="25025" cy="20300"/>
            </a:xfrm>
            <a:custGeom>
              <a:rect b="b" l="l" r="r" t="t"/>
              <a:pathLst>
                <a:path extrusionOk="0" h="812" w="1001">
                  <a:moveTo>
                    <a:pt x="101" y="1"/>
                  </a:moveTo>
                  <a:lnTo>
                    <a:pt x="0" y="134"/>
                  </a:lnTo>
                  <a:lnTo>
                    <a:pt x="901" y="812"/>
                  </a:lnTo>
                  <a:lnTo>
                    <a:pt x="1001" y="690"/>
                  </a:lnTo>
                  <a:lnTo>
                    <a:pt x="1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
            <p:cNvSpPr/>
            <p:nvPr/>
          </p:nvSpPr>
          <p:spPr>
            <a:xfrm>
              <a:off x="4060350" y="1753700"/>
              <a:ext cx="14475" cy="46175"/>
            </a:xfrm>
            <a:custGeom>
              <a:rect b="b" l="l" r="r" t="t"/>
              <a:pathLst>
                <a:path extrusionOk="0" h="1847" w="579">
                  <a:moveTo>
                    <a:pt x="290" y="1"/>
                  </a:moveTo>
                  <a:cubicBezTo>
                    <a:pt x="134" y="1"/>
                    <a:pt x="1" y="413"/>
                    <a:pt x="1" y="924"/>
                  </a:cubicBezTo>
                  <a:cubicBezTo>
                    <a:pt x="1" y="1435"/>
                    <a:pt x="134" y="1846"/>
                    <a:pt x="290" y="1846"/>
                  </a:cubicBezTo>
                  <a:cubicBezTo>
                    <a:pt x="445" y="1846"/>
                    <a:pt x="579" y="1435"/>
                    <a:pt x="579" y="924"/>
                  </a:cubicBezTo>
                  <a:cubicBezTo>
                    <a:pt x="579" y="413"/>
                    <a:pt x="445" y="1"/>
                    <a:pt x="2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
            <p:cNvSpPr/>
            <p:nvPr/>
          </p:nvSpPr>
          <p:spPr>
            <a:xfrm>
              <a:off x="4067025" y="1762900"/>
              <a:ext cx="17525" cy="8900"/>
            </a:xfrm>
            <a:custGeom>
              <a:rect b="b" l="l" r="r" t="t"/>
              <a:pathLst>
                <a:path extrusionOk="0" h="356" w="701">
                  <a:moveTo>
                    <a:pt x="656" y="0"/>
                  </a:moveTo>
                  <a:lnTo>
                    <a:pt x="0" y="200"/>
                  </a:lnTo>
                  <a:lnTo>
                    <a:pt x="45" y="356"/>
                  </a:lnTo>
                  <a:lnTo>
                    <a:pt x="700" y="156"/>
                  </a:lnTo>
                  <a:lnTo>
                    <a:pt x="6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
            <p:cNvSpPr/>
            <p:nvPr/>
          </p:nvSpPr>
          <p:spPr>
            <a:xfrm>
              <a:off x="4066475" y="1747600"/>
              <a:ext cx="22800" cy="18100"/>
            </a:xfrm>
            <a:custGeom>
              <a:rect b="b" l="l" r="r" t="t"/>
              <a:pathLst>
                <a:path extrusionOk="0" h="724" w="912">
                  <a:moveTo>
                    <a:pt x="823" y="0"/>
                  </a:moveTo>
                  <a:lnTo>
                    <a:pt x="0" y="590"/>
                  </a:lnTo>
                  <a:lnTo>
                    <a:pt x="89" y="723"/>
                  </a:lnTo>
                  <a:lnTo>
                    <a:pt x="912" y="134"/>
                  </a:lnTo>
                  <a:lnTo>
                    <a:pt x="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
            <p:cNvSpPr/>
            <p:nvPr/>
          </p:nvSpPr>
          <p:spPr>
            <a:xfrm>
              <a:off x="3872221" y="1699863"/>
              <a:ext cx="51725" cy="35675"/>
            </a:xfrm>
            <a:custGeom>
              <a:rect b="b" l="l" r="r" t="t"/>
              <a:pathLst>
                <a:path extrusionOk="0" h="1427" w="2069">
                  <a:moveTo>
                    <a:pt x="1420" y="1"/>
                  </a:moveTo>
                  <a:cubicBezTo>
                    <a:pt x="1194" y="1"/>
                    <a:pt x="984" y="54"/>
                    <a:pt x="790" y="160"/>
                  </a:cubicBezTo>
                  <a:cubicBezTo>
                    <a:pt x="167" y="505"/>
                    <a:pt x="1" y="1293"/>
                    <a:pt x="1" y="1327"/>
                  </a:cubicBezTo>
                  <a:lnTo>
                    <a:pt x="478" y="1427"/>
                  </a:lnTo>
                  <a:cubicBezTo>
                    <a:pt x="478" y="1416"/>
                    <a:pt x="601" y="826"/>
                    <a:pt x="1034" y="593"/>
                  </a:cubicBezTo>
                  <a:cubicBezTo>
                    <a:pt x="1154" y="525"/>
                    <a:pt x="1288" y="492"/>
                    <a:pt x="1435" y="492"/>
                  </a:cubicBezTo>
                  <a:cubicBezTo>
                    <a:pt x="1575" y="492"/>
                    <a:pt x="1728" y="522"/>
                    <a:pt x="1891" y="582"/>
                  </a:cubicBezTo>
                  <a:lnTo>
                    <a:pt x="2068" y="127"/>
                  </a:lnTo>
                  <a:cubicBezTo>
                    <a:pt x="1838" y="43"/>
                    <a:pt x="1622" y="1"/>
                    <a:pt x="14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
            <p:cNvSpPr/>
            <p:nvPr/>
          </p:nvSpPr>
          <p:spPr>
            <a:xfrm>
              <a:off x="4056725" y="1702350"/>
              <a:ext cx="39475" cy="32475"/>
            </a:xfrm>
            <a:custGeom>
              <a:rect b="b" l="l" r="r" t="t"/>
              <a:pathLst>
                <a:path extrusionOk="0" h="1299" w="1579">
                  <a:moveTo>
                    <a:pt x="164" y="0"/>
                  </a:moveTo>
                  <a:cubicBezTo>
                    <a:pt x="105" y="0"/>
                    <a:pt x="50" y="4"/>
                    <a:pt x="1" y="10"/>
                  </a:cubicBezTo>
                  <a:lnTo>
                    <a:pt x="67" y="499"/>
                  </a:lnTo>
                  <a:cubicBezTo>
                    <a:pt x="83" y="497"/>
                    <a:pt x="119" y="493"/>
                    <a:pt x="170" y="493"/>
                  </a:cubicBezTo>
                  <a:cubicBezTo>
                    <a:pt x="411" y="493"/>
                    <a:pt x="973" y="574"/>
                    <a:pt x="1101" y="1299"/>
                  </a:cubicBezTo>
                  <a:lnTo>
                    <a:pt x="1579" y="1222"/>
                  </a:lnTo>
                  <a:cubicBezTo>
                    <a:pt x="1420" y="238"/>
                    <a:pt x="657" y="0"/>
                    <a:pt x="1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
            <p:cNvSpPr/>
            <p:nvPr/>
          </p:nvSpPr>
          <p:spPr>
            <a:xfrm>
              <a:off x="3619900" y="1747400"/>
              <a:ext cx="61700" cy="94200"/>
            </a:xfrm>
            <a:custGeom>
              <a:rect b="b" l="l" r="r" t="t"/>
              <a:pathLst>
                <a:path extrusionOk="0" h="3768" w="2468">
                  <a:moveTo>
                    <a:pt x="880" y="1"/>
                  </a:moveTo>
                  <a:cubicBezTo>
                    <a:pt x="234" y="1"/>
                    <a:pt x="0" y="1065"/>
                    <a:pt x="0" y="1065"/>
                  </a:cubicBezTo>
                  <a:cubicBezTo>
                    <a:pt x="0" y="1065"/>
                    <a:pt x="308" y="216"/>
                    <a:pt x="862" y="216"/>
                  </a:cubicBezTo>
                  <a:cubicBezTo>
                    <a:pt x="982" y="216"/>
                    <a:pt x="1114" y="256"/>
                    <a:pt x="1257" y="353"/>
                  </a:cubicBezTo>
                  <a:cubicBezTo>
                    <a:pt x="2057" y="898"/>
                    <a:pt x="2124" y="3243"/>
                    <a:pt x="1512" y="3488"/>
                  </a:cubicBezTo>
                  <a:cubicBezTo>
                    <a:pt x="1475" y="3502"/>
                    <a:pt x="1443" y="3508"/>
                    <a:pt x="1413" y="3508"/>
                  </a:cubicBezTo>
                  <a:cubicBezTo>
                    <a:pt x="951" y="3508"/>
                    <a:pt x="1334" y="1887"/>
                    <a:pt x="1334" y="1887"/>
                  </a:cubicBezTo>
                  <a:lnTo>
                    <a:pt x="1334" y="1887"/>
                  </a:lnTo>
                  <a:lnTo>
                    <a:pt x="689" y="2221"/>
                  </a:lnTo>
                  <a:lnTo>
                    <a:pt x="1101" y="2199"/>
                  </a:lnTo>
                  <a:lnTo>
                    <a:pt x="1101" y="2199"/>
                  </a:lnTo>
                  <a:cubicBezTo>
                    <a:pt x="1101" y="2199"/>
                    <a:pt x="744" y="3768"/>
                    <a:pt x="1316" y="3768"/>
                  </a:cubicBezTo>
                  <a:cubicBezTo>
                    <a:pt x="1383" y="3768"/>
                    <a:pt x="1462" y="3746"/>
                    <a:pt x="1556" y="3699"/>
                  </a:cubicBezTo>
                  <a:cubicBezTo>
                    <a:pt x="2468" y="3243"/>
                    <a:pt x="2179" y="620"/>
                    <a:pt x="1257" y="109"/>
                  </a:cubicBezTo>
                  <a:cubicBezTo>
                    <a:pt x="1118" y="33"/>
                    <a:pt x="993"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
            <p:cNvSpPr/>
            <p:nvPr/>
          </p:nvSpPr>
          <p:spPr>
            <a:xfrm>
              <a:off x="3675475" y="1470275"/>
              <a:ext cx="247075" cy="222875"/>
            </a:xfrm>
            <a:custGeom>
              <a:rect b="b" l="l" r="r" t="t"/>
              <a:pathLst>
                <a:path extrusionOk="0" h="8915" w="9883">
                  <a:moveTo>
                    <a:pt x="9860" y="0"/>
                  </a:moveTo>
                  <a:cubicBezTo>
                    <a:pt x="6269" y="145"/>
                    <a:pt x="3658" y="1201"/>
                    <a:pt x="2068" y="3146"/>
                  </a:cubicBezTo>
                  <a:cubicBezTo>
                    <a:pt x="0" y="5691"/>
                    <a:pt x="489" y="8781"/>
                    <a:pt x="511" y="8915"/>
                  </a:cubicBezTo>
                  <a:lnTo>
                    <a:pt x="990" y="8837"/>
                  </a:lnTo>
                  <a:cubicBezTo>
                    <a:pt x="990" y="8804"/>
                    <a:pt x="523" y="5814"/>
                    <a:pt x="2457" y="3446"/>
                  </a:cubicBezTo>
                  <a:cubicBezTo>
                    <a:pt x="3947" y="1623"/>
                    <a:pt x="6447" y="623"/>
                    <a:pt x="9882" y="489"/>
                  </a:cubicBezTo>
                  <a:lnTo>
                    <a:pt x="9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
            <p:cNvSpPr/>
            <p:nvPr/>
          </p:nvSpPr>
          <p:spPr>
            <a:xfrm>
              <a:off x="3610800" y="1470475"/>
              <a:ext cx="150575" cy="176125"/>
            </a:xfrm>
            <a:custGeom>
              <a:rect b="b" l="l" r="r" t="t"/>
              <a:pathLst>
                <a:path extrusionOk="0" h="7045" w="6023">
                  <a:moveTo>
                    <a:pt x="2629" y="1"/>
                  </a:moveTo>
                  <a:cubicBezTo>
                    <a:pt x="1867" y="1"/>
                    <a:pt x="1171" y="185"/>
                    <a:pt x="720" y="337"/>
                  </a:cubicBezTo>
                  <a:cubicBezTo>
                    <a:pt x="1" y="5953"/>
                    <a:pt x="1449" y="7044"/>
                    <a:pt x="2682" y="7044"/>
                  </a:cubicBezTo>
                  <a:cubicBezTo>
                    <a:pt x="2916" y="7044"/>
                    <a:pt x="3141" y="7005"/>
                    <a:pt x="3343" y="6950"/>
                  </a:cubicBezTo>
                  <a:cubicBezTo>
                    <a:pt x="3521" y="5528"/>
                    <a:pt x="4133" y="3593"/>
                    <a:pt x="6022" y="2171"/>
                  </a:cubicBezTo>
                  <a:cubicBezTo>
                    <a:pt x="5175" y="450"/>
                    <a:pt x="3820" y="1"/>
                    <a:pt x="26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3624625" y="1490550"/>
              <a:ext cx="125350" cy="145100"/>
            </a:xfrm>
            <a:custGeom>
              <a:rect b="b" l="l" r="r" t="t"/>
              <a:pathLst>
                <a:path extrusionOk="0" h="5804" w="5014">
                  <a:moveTo>
                    <a:pt x="2292" y="1"/>
                  </a:moveTo>
                  <a:cubicBezTo>
                    <a:pt x="1382" y="1"/>
                    <a:pt x="623" y="234"/>
                    <a:pt x="623" y="234"/>
                  </a:cubicBezTo>
                  <a:cubicBezTo>
                    <a:pt x="1" y="4803"/>
                    <a:pt x="2579" y="5803"/>
                    <a:pt x="2579" y="5803"/>
                  </a:cubicBezTo>
                  <a:cubicBezTo>
                    <a:pt x="2646" y="3569"/>
                    <a:pt x="5013" y="1412"/>
                    <a:pt x="5013" y="1412"/>
                  </a:cubicBezTo>
                  <a:cubicBezTo>
                    <a:pt x="4441" y="274"/>
                    <a:pt x="3278" y="1"/>
                    <a:pt x="2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
          <p:cNvSpPr txBox="1"/>
          <p:nvPr>
            <p:ph type="title"/>
          </p:nvPr>
        </p:nvSpPr>
        <p:spPr>
          <a:xfrm>
            <a:off x="757950" y="1863625"/>
            <a:ext cx="7628100" cy="288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Font typeface="Nunito"/>
              <a:buAutoNum type="arabicPeriod"/>
            </a:pPr>
            <a:r>
              <a:rPr lang="en">
                <a:latin typeface="Nunito"/>
                <a:ea typeface="Nunito"/>
                <a:cs typeface="Nunito"/>
                <a:sym typeface="Nunito"/>
              </a:rPr>
              <a:t>Install Virtual Mechine</a:t>
            </a:r>
            <a:endParaRPr>
              <a:latin typeface="Nunito"/>
              <a:ea typeface="Nunito"/>
              <a:cs typeface="Nunito"/>
              <a:sym typeface="Nunito"/>
            </a:endParaRPr>
          </a:p>
          <a:p>
            <a:pPr indent="-342900" lvl="0" marL="457200" rtl="0" algn="l">
              <a:lnSpc>
                <a:spcPct val="100000"/>
              </a:lnSpc>
              <a:spcBef>
                <a:spcPts val="0"/>
              </a:spcBef>
              <a:spcAft>
                <a:spcPts val="0"/>
              </a:spcAft>
              <a:buSzPts val="1800"/>
              <a:buFont typeface="Nunito"/>
              <a:buAutoNum type="arabicPeriod"/>
            </a:pPr>
            <a:r>
              <a:rPr lang="en">
                <a:latin typeface="Nunito"/>
                <a:ea typeface="Nunito"/>
                <a:cs typeface="Nunito"/>
                <a:sym typeface="Nunito"/>
              </a:rPr>
              <a:t>Install &amp; Konfigurasi Nginx</a:t>
            </a:r>
            <a:endParaRPr>
              <a:latin typeface="Nunito"/>
              <a:ea typeface="Nunito"/>
              <a:cs typeface="Nunito"/>
              <a:sym typeface="Nunito"/>
            </a:endParaRPr>
          </a:p>
          <a:p>
            <a:pPr indent="-342900" lvl="0" marL="457200" rtl="0" algn="l">
              <a:lnSpc>
                <a:spcPct val="100000"/>
              </a:lnSpc>
              <a:spcBef>
                <a:spcPts val="0"/>
              </a:spcBef>
              <a:spcAft>
                <a:spcPts val="0"/>
              </a:spcAft>
              <a:buSzPts val="1800"/>
              <a:buFont typeface="Nunito"/>
              <a:buAutoNum type="arabicPeriod"/>
            </a:pPr>
            <a:r>
              <a:rPr lang="en">
                <a:latin typeface="Nunito"/>
                <a:ea typeface="Nunito"/>
                <a:cs typeface="Nunito"/>
                <a:sym typeface="Nunito"/>
              </a:rPr>
              <a:t>Install PHP 7.4</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Install &amp; </a:t>
            </a:r>
            <a:r>
              <a:rPr lang="en">
                <a:latin typeface="Nunito"/>
                <a:ea typeface="Nunito"/>
                <a:cs typeface="Nunito"/>
                <a:sym typeface="Nunito"/>
              </a:rPr>
              <a:t>Konfigurasi MariaDB</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Install &amp; Konfigurasi Moodle</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Install SSL Let’s Encrypt di Nginx</a:t>
            </a:r>
            <a:endParaRPr>
              <a:latin typeface="Nunito"/>
              <a:ea typeface="Nunito"/>
              <a:cs typeface="Nunito"/>
              <a:sym typeface="Nunito"/>
            </a:endParaRPr>
          </a:p>
        </p:txBody>
      </p:sp>
      <p:sp>
        <p:nvSpPr>
          <p:cNvPr id="610" name="Google Shape;610;p4"/>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Lankagh-Lankah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4"/>
          <p:cNvSpPr txBox="1"/>
          <p:nvPr>
            <p:ph type="ctrTitle"/>
          </p:nvPr>
        </p:nvSpPr>
        <p:spPr>
          <a:xfrm>
            <a:off x="717475" y="694275"/>
            <a:ext cx="4284000" cy="99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616" name="Google Shape;616;p34"/>
          <p:cNvSpPr txBox="1"/>
          <p:nvPr>
            <p:ph idx="1" type="subTitle"/>
          </p:nvPr>
        </p:nvSpPr>
        <p:spPr>
          <a:xfrm>
            <a:off x="717475" y="2317900"/>
            <a:ext cx="4284000" cy="80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ekobofficial@gmail.com </a:t>
            </a:r>
            <a:endParaRPr/>
          </a:p>
          <a:p>
            <a:pPr indent="0" lvl="0" marL="0" rtl="0" algn="l">
              <a:lnSpc>
                <a:spcPct val="100000"/>
              </a:lnSpc>
              <a:spcBef>
                <a:spcPts val="0"/>
              </a:spcBef>
              <a:spcAft>
                <a:spcPts val="0"/>
              </a:spcAft>
              <a:buSzPts val="1400"/>
              <a:buNone/>
            </a:pPr>
            <a:r>
              <a:rPr lang="en"/>
              <a:t>+62 8232 2272 8715 </a:t>
            </a:r>
            <a:endParaRPr/>
          </a:p>
          <a:p>
            <a:pPr indent="0" lvl="0" marL="0" rtl="0" algn="l">
              <a:lnSpc>
                <a:spcPct val="100000"/>
              </a:lnSpc>
              <a:spcBef>
                <a:spcPts val="0"/>
              </a:spcBef>
              <a:spcAft>
                <a:spcPts val="0"/>
              </a:spcAft>
              <a:buSzPts val="1400"/>
              <a:buNone/>
            </a:pPr>
            <a:r>
              <a:t/>
            </a:r>
            <a:endParaRPr/>
          </a:p>
        </p:txBody>
      </p:sp>
      <p:sp>
        <p:nvSpPr>
          <p:cNvPr id="617" name="Google Shape;617;p34"/>
          <p:cNvSpPr txBox="1"/>
          <p:nvPr/>
        </p:nvSpPr>
        <p:spPr>
          <a:xfrm>
            <a:off x="717475" y="4231275"/>
            <a:ext cx="4284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Nunito"/>
                <a:ea typeface="Nunito"/>
                <a:cs typeface="Nunito"/>
                <a:sym typeface="Nunito"/>
              </a:rPr>
              <a:t>Please keep this slide for attribution</a:t>
            </a:r>
            <a:endParaRPr b="0" i="0" sz="1200" u="none" cap="none" strike="noStrike">
              <a:solidFill>
                <a:schemeClr val="dk1"/>
              </a:solidFill>
              <a:latin typeface="Nunito"/>
              <a:ea typeface="Nunito"/>
              <a:cs typeface="Nunito"/>
              <a:sym typeface="Nunito"/>
            </a:endParaRPr>
          </a:p>
        </p:txBody>
      </p:sp>
      <p:sp>
        <p:nvSpPr>
          <p:cNvPr id="618" name="Google Shape;618;p34"/>
          <p:cNvSpPr txBox="1"/>
          <p:nvPr>
            <p:ph idx="2" type="title"/>
          </p:nvPr>
        </p:nvSpPr>
        <p:spPr>
          <a:xfrm>
            <a:off x="720000" y="1765000"/>
            <a:ext cx="4284000" cy="48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Do you have any questions?</a:t>
            </a:r>
            <a:endParaRPr/>
          </a:p>
        </p:txBody>
      </p:sp>
      <p:grpSp>
        <p:nvGrpSpPr>
          <p:cNvPr id="619" name="Google Shape;619;p34"/>
          <p:cNvGrpSpPr/>
          <p:nvPr/>
        </p:nvGrpSpPr>
        <p:grpSpPr>
          <a:xfrm>
            <a:off x="5270715" y="1339942"/>
            <a:ext cx="2450745" cy="1716957"/>
            <a:chOff x="2279375" y="2213325"/>
            <a:chExt cx="1238000" cy="867325"/>
          </a:xfrm>
        </p:grpSpPr>
        <p:sp>
          <p:nvSpPr>
            <p:cNvPr id="620" name="Google Shape;620;p34"/>
            <p:cNvSpPr/>
            <p:nvPr/>
          </p:nvSpPr>
          <p:spPr>
            <a:xfrm>
              <a:off x="2279375" y="2213325"/>
              <a:ext cx="1238000" cy="867325"/>
            </a:xfrm>
            <a:custGeom>
              <a:rect b="b" l="l" r="r" t="t"/>
              <a:pathLst>
                <a:path extrusionOk="0" h="34693" w="49520">
                  <a:moveTo>
                    <a:pt x="32713" y="16174"/>
                  </a:moveTo>
                  <a:cubicBezTo>
                    <a:pt x="32691" y="16185"/>
                    <a:pt x="32669" y="16197"/>
                    <a:pt x="32657" y="16207"/>
                  </a:cubicBezTo>
                  <a:lnTo>
                    <a:pt x="32657" y="16197"/>
                  </a:lnTo>
                  <a:cubicBezTo>
                    <a:pt x="32669" y="16185"/>
                    <a:pt x="32691" y="16174"/>
                    <a:pt x="32713" y="16174"/>
                  </a:cubicBezTo>
                  <a:close/>
                  <a:moveTo>
                    <a:pt x="32035" y="17753"/>
                  </a:moveTo>
                  <a:cubicBezTo>
                    <a:pt x="32124" y="17919"/>
                    <a:pt x="32279" y="18052"/>
                    <a:pt x="32457" y="18141"/>
                  </a:cubicBezTo>
                  <a:cubicBezTo>
                    <a:pt x="32491" y="18164"/>
                    <a:pt x="32536" y="18175"/>
                    <a:pt x="32568" y="18186"/>
                  </a:cubicBezTo>
                  <a:cubicBezTo>
                    <a:pt x="32513" y="18397"/>
                    <a:pt x="32469" y="18575"/>
                    <a:pt x="32435" y="18731"/>
                  </a:cubicBezTo>
                  <a:cubicBezTo>
                    <a:pt x="32402" y="18953"/>
                    <a:pt x="32391" y="19131"/>
                    <a:pt x="32413" y="19309"/>
                  </a:cubicBezTo>
                  <a:cubicBezTo>
                    <a:pt x="32469" y="19786"/>
                    <a:pt x="32758" y="20031"/>
                    <a:pt x="32924" y="20131"/>
                  </a:cubicBezTo>
                  <a:cubicBezTo>
                    <a:pt x="32980" y="20164"/>
                    <a:pt x="33047" y="20187"/>
                    <a:pt x="33114" y="20209"/>
                  </a:cubicBezTo>
                  <a:cubicBezTo>
                    <a:pt x="32691" y="20309"/>
                    <a:pt x="32224" y="20453"/>
                    <a:pt x="31713" y="20631"/>
                  </a:cubicBezTo>
                  <a:cubicBezTo>
                    <a:pt x="31301" y="20787"/>
                    <a:pt x="30901" y="20942"/>
                    <a:pt x="30523" y="21110"/>
                  </a:cubicBezTo>
                  <a:lnTo>
                    <a:pt x="30479" y="21065"/>
                  </a:lnTo>
                  <a:cubicBezTo>
                    <a:pt x="30323" y="20932"/>
                    <a:pt x="30123" y="20865"/>
                    <a:pt x="29923" y="20865"/>
                  </a:cubicBezTo>
                  <a:cubicBezTo>
                    <a:pt x="29812" y="20865"/>
                    <a:pt x="29690" y="20898"/>
                    <a:pt x="29579" y="20942"/>
                  </a:cubicBezTo>
                  <a:lnTo>
                    <a:pt x="29389" y="21021"/>
                  </a:lnTo>
                  <a:cubicBezTo>
                    <a:pt x="29167" y="21031"/>
                    <a:pt x="28967" y="21120"/>
                    <a:pt x="28823" y="21265"/>
                  </a:cubicBezTo>
                  <a:lnTo>
                    <a:pt x="28645" y="21343"/>
                  </a:lnTo>
                  <a:cubicBezTo>
                    <a:pt x="29868" y="20554"/>
                    <a:pt x="30935" y="19631"/>
                    <a:pt x="31824" y="18586"/>
                  </a:cubicBezTo>
                  <a:cubicBezTo>
                    <a:pt x="31958" y="18420"/>
                    <a:pt x="32024" y="18220"/>
                    <a:pt x="32024" y="17997"/>
                  </a:cubicBezTo>
                  <a:lnTo>
                    <a:pt x="32024" y="17763"/>
                  </a:lnTo>
                  <a:lnTo>
                    <a:pt x="32035" y="17753"/>
                  </a:lnTo>
                  <a:close/>
                  <a:moveTo>
                    <a:pt x="14284" y="1"/>
                  </a:moveTo>
                  <a:cubicBezTo>
                    <a:pt x="13450" y="1"/>
                    <a:pt x="12405" y="290"/>
                    <a:pt x="11194" y="868"/>
                  </a:cubicBezTo>
                  <a:cubicBezTo>
                    <a:pt x="10149" y="1357"/>
                    <a:pt x="8971" y="2058"/>
                    <a:pt x="7793" y="2902"/>
                  </a:cubicBezTo>
                  <a:cubicBezTo>
                    <a:pt x="6659" y="3713"/>
                    <a:pt x="5547" y="4625"/>
                    <a:pt x="4569" y="5548"/>
                  </a:cubicBezTo>
                  <a:cubicBezTo>
                    <a:pt x="3557" y="6515"/>
                    <a:pt x="2712" y="7460"/>
                    <a:pt x="2146" y="8293"/>
                  </a:cubicBezTo>
                  <a:cubicBezTo>
                    <a:pt x="1290" y="9550"/>
                    <a:pt x="712" y="10538"/>
                    <a:pt x="390" y="11316"/>
                  </a:cubicBezTo>
                  <a:cubicBezTo>
                    <a:pt x="212" y="11728"/>
                    <a:pt x="101" y="12084"/>
                    <a:pt x="56" y="12406"/>
                  </a:cubicBezTo>
                  <a:cubicBezTo>
                    <a:pt x="0" y="12817"/>
                    <a:pt x="56" y="13173"/>
                    <a:pt x="212" y="13473"/>
                  </a:cubicBezTo>
                  <a:cubicBezTo>
                    <a:pt x="356" y="13751"/>
                    <a:pt x="734" y="14229"/>
                    <a:pt x="1612" y="14229"/>
                  </a:cubicBezTo>
                  <a:cubicBezTo>
                    <a:pt x="2179" y="14229"/>
                    <a:pt x="2924" y="14018"/>
                    <a:pt x="3947" y="13584"/>
                  </a:cubicBezTo>
                  <a:lnTo>
                    <a:pt x="3947" y="13584"/>
                  </a:lnTo>
                  <a:cubicBezTo>
                    <a:pt x="3913" y="13717"/>
                    <a:pt x="3858" y="13895"/>
                    <a:pt x="3791" y="14118"/>
                  </a:cubicBezTo>
                  <a:cubicBezTo>
                    <a:pt x="3579" y="14718"/>
                    <a:pt x="3280" y="15463"/>
                    <a:pt x="2957" y="16252"/>
                  </a:cubicBezTo>
                  <a:cubicBezTo>
                    <a:pt x="2568" y="17219"/>
                    <a:pt x="2124" y="18309"/>
                    <a:pt x="1779" y="19353"/>
                  </a:cubicBezTo>
                  <a:cubicBezTo>
                    <a:pt x="1590" y="19942"/>
                    <a:pt x="1479" y="20420"/>
                    <a:pt x="1457" y="20821"/>
                  </a:cubicBezTo>
                  <a:cubicBezTo>
                    <a:pt x="1435" y="21343"/>
                    <a:pt x="1534" y="21765"/>
                    <a:pt x="1768" y="22088"/>
                  </a:cubicBezTo>
                  <a:cubicBezTo>
                    <a:pt x="1979" y="22377"/>
                    <a:pt x="2379" y="22721"/>
                    <a:pt x="3113" y="22721"/>
                  </a:cubicBezTo>
                  <a:cubicBezTo>
                    <a:pt x="3569" y="22721"/>
                    <a:pt x="4102" y="22599"/>
                    <a:pt x="4836" y="22321"/>
                  </a:cubicBezTo>
                  <a:cubicBezTo>
                    <a:pt x="5414" y="22110"/>
                    <a:pt x="6069" y="21821"/>
                    <a:pt x="6748" y="21520"/>
                  </a:cubicBezTo>
                  <a:cubicBezTo>
                    <a:pt x="7037" y="21387"/>
                    <a:pt x="7336" y="21254"/>
                    <a:pt x="7637" y="21132"/>
                  </a:cubicBezTo>
                  <a:lnTo>
                    <a:pt x="7637" y="21132"/>
                  </a:lnTo>
                  <a:cubicBezTo>
                    <a:pt x="7548" y="21320"/>
                    <a:pt x="7437" y="21520"/>
                    <a:pt x="7303" y="21754"/>
                  </a:cubicBezTo>
                  <a:cubicBezTo>
                    <a:pt x="6870" y="22521"/>
                    <a:pt x="6292" y="23432"/>
                    <a:pt x="5725" y="24311"/>
                  </a:cubicBezTo>
                  <a:cubicBezTo>
                    <a:pt x="4869" y="25655"/>
                    <a:pt x="4058" y="26923"/>
                    <a:pt x="3691" y="27801"/>
                  </a:cubicBezTo>
                  <a:cubicBezTo>
                    <a:pt x="3569" y="28079"/>
                    <a:pt x="3502" y="28312"/>
                    <a:pt x="3468" y="28513"/>
                  </a:cubicBezTo>
                  <a:cubicBezTo>
                    <a:pt x="3424" y="28868"/>
                    <a:pt x="3480" y="29168"/>
                    <a:pt x="3646" y="29412"/>
                  </a:cubicBezTo>
                  <a:cubicBezTo>
                    <a:pt x="3769" y="29602"/>
                    <a:pt x="3935" y="29735"/>
                    <a:pt x="4147" y="29824"/>
                  </a:cubicBezTo>
                  <a:cubicBezTo>
                    <a:pt x="4291" y="29879"/>
                    <a:pt x="4458" y="29913"/>
                    <a:pt x="4624" y="29913"/>
                  </a:cubicBezTo>
                  <a:cubicBezTo>
                    <a:pt x="4991" y="29913"/>
                    <a:pt x="5436" y="29780"/>
                    <a:pt x="6103" y="29468"/>
                  </a:cubicBezTo>
                  <a:cubicBezTo>
                    <a:pt x="6614" y="29235"/>
                    <a:pt x="7192" y="28923"/>
                    <a:pt x="7859" y="28557"/>
                  </a:cubicBezTo>
                  <a:cubicBezTo>
                    <a:pt x="8282" y="28335"/>
                    <a:pt x="8715" y="28101"/>
                    <a:pt x="9159" y="27879"/>
                  </a:cubicBezTo>
                  <a:lnTo>
                    <a:pt x="9159" y="27879"/>
                  </a:lnTo>
                  <a:cubicBezTo>
                    <a:pt x="9137" y="28179"/>
                    <a:pt x="9248" y="28468"/>
                    <a:pt x="9471" y="28668"/>
                  </a:cubicBezTo>
                  <a:cubicBezTo>
                    <a:pt x="9604" y="28790"/>
                    <a:pt x="9826" y="28923"/>
                    <a:pt x="10149" y="28923"/>
                  </a:cubicBezTo>
                  <a:cubicBezTo>
                    <a:pt x="10226" y="28923"/>
                    <a:pt x="10305" y="28913"/>
                    <a:pt x="10394" y="28901"/>
                  </a:cubicBezTo>
                  <a:lnTo>
                    <a:pt x="10394" y="28901"/>
                  </a:lnTo>
                  <a:cubicBezTo>
                    <a:pt x="10360" y="29079"/>
                    <a:pt x="10327" y="29224"/>
                    <a:pt x="10327" y="29368"/>
                  </a:cubicBezTo>
                  <a:cubicBezTo>
                    <a:pt x="10305" y="29657"/>
                    <a:pt x="10360" y="29891"/>
                    <a:pt x="10493" y="30102"/>
                  </a:cubicBezTo>
                  <a:cubicBezTo>
                    <a:pt x="10671" y="30380"/>
                    <a:pt x="10982" y="30546"/>
                    <a:pt x="11327" y="30546"/>
                  </a:cubicBezTo>
                  <a:cubicBezTo>
                    <a:pt x="11538" y="30546"/>
                    <a:pt x="11871" y="30480"/>
                    <a:pt x="12160" y="30146"/>
                  </a:cubicBezTo>
                  <a:cubicBezTo>
                    <a:pt x="12172" y="30146"/>
                    <a:pt x="12183" y="30135"/>
                    <a:pt x="12194" y="30124"/>
                  </a:cubicBezTo>
                  <a:cubicBezTo>
                    <a:pt x="12272" y="30313"/>
                    <a:pt x="12361" y="30469"/>
                    <a:pt x="12461" y="30602"/>
                  </a:cubicBezTo>
                  <a:cubicBezTo>
                    <a:pt x="12772" y="31013"/>
                    <a:pt x="13161" y="31080"/>
                    <a:pt x="13361" y="31080"/>
                  </a:cubicBezTo>
                  <a:cubicBezTo>
                    <a:pt x="13494" y="31080"/>
                    <a:pt x="13628" y="31047"/>
                    <a:pt x="13750" y="30991"/>
                  </a:cubicBezTo>
                  <a:cubicBezTo>
                    <a:pt x="13951" y="30913"/>
                    <a:pt x="14117" y="30780"/>
                    <a:pt x="14240" y="30602"/>
                  </a:cubicBezTo>
                  <a:cubicBezTo>
                    <a:pt x="14317" y="30469"/>
                    <a:pt x="14373" y="30324"/>
                    <a:pt x="14417" y="30168"/>
                  </a:cubicBezTo>
                  <a:cubicBezTo>
                    <a:pt x="14450" y="29980"/>
                    <a:pt x="14462" y="29757"/>
                    <a:pt x="14440" y="29501"/>
                  </a:cubicBezTo>
                  <a:lnTo>
                    <a:pt x="14440" y="29457"/>
                  </a:lnTo>
                  <a:cubicBezTo>
                    <a:pt x="14818" y="29701"/>
                    <a:pt x="15107" y="29802"/>
                    <a:pt x="15384" y="29802"/>
                  </a:cubicBezTo>
                  <a:cubicBezTo>
                    <a:pt x="15751" y="29802"/>
                    <a:pt x="16073" y="29613"/>
                    <a:pt x="16251" y="29301"/>
                  </a:cubicBezTo>
                  <a:cubicBezTo>
                    <a:pt x="16362" y="29101"/>
                    <a:pt x="16407" y="28879"/>
                    <a:pt x="16362" y="28646"/>
                  </a:cubicBezTo>
                  <a:cubicBezTo>
                    <a:pt x="16340" y="28513"/>
                    <a:pt x="16295" y="28368"/>
                    <a:pt x="16218" y="28234"/>
                  </a:cubicBezTo>
                  <a:cubicBezTo>
                    <a:pt x="16140" y="28079"/>
                    <a:pt x="16018" y="27923"/>
                    <a:pt x="15851" y="27757"/>
                  </a:cubicBezTo>
                  <a:cubicBezTo>
                    <a:pt x="15628" y="27534"/>
                    <a:pt x="15329" y="27290"/>
                    <a:pt x="14929" y="26989"/>
                  </a:cubicBezTo>
                  <a:cubicBezTo>
                    <a:pt x="14906" y="26979"/>
                    <a:pt x="14884" y="26967"/>
                    <a:pt x="14873" y="26945"/>
                  </a:cubicBezTo>
                  <a:cubicBezTo>
                    <a:pt x="14995" y="26745"/>
                    <a:pt x="15050" y="26500"/>
                    <a:pt x="15018" y="26256"/>
                  </a:cubicBezTo>
                  <a:cubicBezTo>
                    <a:pt x="14995" y="26122"/>
                    <a:pt x="14951" y="26000"/>
                    <a:pt x="14884" y="25900"/>
                  </a:cubicBezTo>
                  <a:cubicBezTo>
                    <a:pt x="15640" y="25800"/>
                    <a:pt x="16440" y="25756"/>
                    <a:pt x="17296" y="25756"/>
                  </a:cubicBezTo>
                  <a:cubicBezTo>
                    <a:pt x="17852" y="25756"/>
                    <a:pt x="18419" y="25778"/>
                    <a:pt x="19019" y="25811"/>
                  </a:cubicBezTo>
                  <a:lnTo>
                    <a:pt x="19019" y="26156"/>
                  </a:lnTo>
                  <a:cubicBezTo>
                    <a:pt x="19019" y="26545"/>
                    <a:pt x="19264" y="26867"/>
                    <a:pt x="19608" y="26989"/>
                  </a:cubicBezTo>
                  <a:cubicBezTo>
                    <a:pt x="19642" y="27045"/>
                    <a:pt x="19664" y="27100"/>
                    <a:pt x="19697" y="27156"/>
                  </a:cubicBezTo>
                  <a:cubicBezTo>
                    <a:pt x="19852" y="27401"/>
                    <a:pt x="20064" y="27601"/>
                    <a:pt x="20309" y="27757"/>
                  </a:cubicBezTo>
                  <a:cubicBezTo>
                    <a:pt x="20675" y="27979"/>
                    <a:pt x="21142" y="28090"/>
                    <a:pt x="21675" y="28090"/>
                  </a:cubicBezTo>
                  <a:lnTo>
                    <a:pt x="21786" y="28090"/>
                  </a:lnTo>
                  <a:cubicBezTo>
                    <a:pt x="21754" y="28301"/>
                    <a:pt x="21798" y="28523"/>
                    <a:pt x="21920" y="28713"/>
                  </a:cubicBezTo>
                  <a:cubicBezTo>
                    <a:pt x="21987" y="28824"/>
                    <a:pt x="22075" y="28913"/>
                    <a:pt x="22176" y="28979"/>
                  </a:cubicBezTo>
                  <a:cubicBezTo>
                    <a:pt x="21331" y="29491"/>
                    <a:pt x="20608" y="30035"/>
                    <a:pt x="20008" y="30591"/>
                  </a:cubicBezTo>
                  <a:cubicBezTo>
                    <a:pt x="19430" y="31146"/>
                    <a:pt x="18975" y="31702"/>
                    <a:pt x="18663" y="32258"/>
                  </a:cubicBezTo>
                  <a:cubicBezTo>
                    <a:pt x="18508" y="32403"/>
                    <a:pt x="18407" y="32591"/>
                    <a:pt x="18374" y="32803"/>
                  </a:cubicBezTo>
                  <a:cubicBezTo>
                    <a:pt x="18296" y="32947"/>
                    <a:pt x="18252" y="33125"/>
                    <a:pt x="18263" y="33303"/>
                  </a:cubicBezTo>
                  <a:cubicBezTo>
                    <a:pt x="18230" y="33448"/>
                    <a:pt x="18219" y="33547"/>
                    <a:pt x="18219" y="33592"/>
                  </a:cubicBezTo>
                  <a:cubicBezTo>
                    <a:pt x="18207" y="33826"/>
                    <a:pt x="18296" y="34070"/>
                    <a:pt x="18474" y="34237"/>
                  </a:cubicBezTo>
                  <a:cubicBezTo>
                    <a:pt x="18575" y="34337"/>
                    <a:pt x="18696" y="34414"/>
                    <a:pt x="18819" y="34459"/>
                  </a:cubicBezTo>
                  <a:cubicBezTo>
                    <a:pt x="18963" y="34570"/>
                    <a:pt x="19130" y="34648"/>
                    <a:pt x="19319" y="34671"/>
                  </a:cubicBezTo>
                  <a:lnTo>
                    <a:pt x="19508" y="34681"/>
                  </a:lnTo>
                  <a:cubicBezTo>
                    <a:pt x="19541" y="34693"/>
                    <a:pt x="19563" y="34693"/>
                    <a:pt x="19597" y="34693"/>
                  </a:cubicBezTo>
                  <a:cubicBezTo>
                    <a:pt x="19686" y="34693"/>
                    <a:pt x="19763" y="34681"/>
                    <a:pt x="19852" y="34648"/>
                  </a:cubicBezTo>
                  <a:cubicBezTo>
                    <a:pt x="19864" y="34648"/>
                    <a:pt x="19875" y="34659"/>
                    <a:pt x="19875" y="34659"/>
                  </a:cubicBezTo>
                  <a:lnTo>
                    <a:pt x="20075" y="34681"/>
                  </a:lnTo>
                  <a:cubicBezTo>
                    <a:pt x="20119" y="34693"/>
                    <a:pt x="20164" y="34693"/>
                    <a:pt x="20197" y="34693"/>
                  </a:cubicBezTo>
                  <a:cubicBezTo>
                    <a:pt x="20430" y="34693"/>
                    <a:pt x="20653" y="34604"/>
                    <a:pt x="20808" y="34448"/>
                  </a:cubicBezTo>
                  <a:lnTo>
                    <a:pt x="22265" y="34404"/>
                  </a:lnTo>
                  <a:cubicBezTo>
                    <a:pt x="22332" y="34426"/>
                    <a:pt x="22409" y="34437"/>
                    <a:pt x="22476" y="34437"/>
                  </a:cubicBezTo>
                  <a:cubicBezTo>
                    <a:pt x="22565" y="34437"/>
                    <a:pt x="22643" y="34414"/>
                    <a:pt x="22732" y="34392"/>
                  </a:cubicBezTo>
                  <a:cubicBezTo>
                    <a:pt x="22809" y="34414"/>
                    <a:pt x="22887" y="34426"/>
                    <a:pt x="22965" y="34426"/>
                  </a:cubicBezTo>
                  <a:cubicBezTo>
                    <a:pt x="23065" y="34426"/>
                    <a:pt x="23165" y="34414"/>
                    <a:pt x="23265" y="34382"/>
                  </a:cubicBezTo>
                  <a:lnTo>
                    <a:pt x="26444" y="34281"/>
                  </a:lnTo>
                  <a:cubicBezTo>
                    <a:pt x="26566" y="34382"/>
                    <a:pt x="26722" y="34459"/>
                    <a:pt x="26889" y="34481"/>
                  </a:cubicBezTo>
                  <a:lnTo>
                    <a:pt x="27089" y="34503"/>
                  </a:lnTo>
                  <a:cubicBezTo>
                    <a:pt x="27122" y="34503"/>
                    <a:pt x="27156" y="34515"/>
                    <a:pt x="27200" y="34515"/>
                  </a:cubicBezTo>
                  <a:cubicBezTo>
                    <a:pt x="27255" y="34515"/>
                    <a:pt x="27322" y="34503"/>
                    <a:pt x="27378" y="34493"/>
                  </a:cubicBezTo>
                  <a:lnTo>
                    <a:pt x="27411" y="34493"/>
                  </a:lnTo>
                  <a:cubicBezTo>
                    <a:pt x="27455" y="34503"/>
                    <a:pt x="27500" y="34503"/>
                    <a:pt x="27556" y="34503"/>
                  </a:cubicBezTo>
                  <a:cubicBezTo>
                    <a:pt x="27689" y="34503"/>
                    <a:pt x="27823" y="34470"/>
                    <a:pt x="27944" y="34414"/>
                  </a:cubicBezTo>
                  <a:lnTo>
                    <a:pt x="28100" y="34437"/>
                  </a:lnTo>
                  <a:cubicBezTo>
                    <a:pt x="28156" y="34437"/>
                    <a:pt x="28201" y="34448"/>
                    <a:pt x="28245" y="34448"/>
                  </a:cubicBezTo>
                  <a:cubicBezTo>
                    <a:pt x="28467" y="34448"/>
                    <a:pt x="28678" y="34359"/>
                    <a:pt x="28834" y="34214"/>
                  </a:cubicBezTo>
                  <a:lnTo>
                    <a:pt x="29201" y="34204"/>
                  </a:lnTo>
                  <a:cubicBezTo>
                    <a:pt x="29512" y="34192"/>
                    <a:pt x="29790" y="34026"/>
                    <a:pt x="29935" y="33759"/>
                  </a:cubicBezTo>
                  <a:cubicBezTo>
                    <a:pt x="30090" y="33492"/>
                    <a:pt x="30090" y="33169"/>
                    <a:pt x="29945" y="32903"/>
                  </a:cubicBezTo>
                  <a:cubicBezTo>
                    <a:pt x="29601" y="32292"/>
                    <a:pt x="29011" y="31858"/>
                    <a:pt x="28189" y="31591"/>
                  </a:cubicBezTo>
                  <a:cubicBezTo>
                    <a:pt x="27600" y="31403"/>
                    <a:pt x="26867" y="31314"/>
                    <a:pt x="26010" y="31314"/>
                  </a:cubicBezTo>
                  <a:cubicBezTo>
                    <a:pt x="25711" y="31314"/>
                    <a:pt x="25399" y="31324"/>
                    <a:pt x="25088" y="31347"/>
                  </a:cubicBezTo>
                  <a:lnTo>
                    <a:pt x="25310" y="31191"/>
                  </a:lnTo>
                  <a:cubicBezTo>
                    <a:pt x="25466" y="31146"/>
                    <a:pt x="25610" y="31047"/>
                    <a:pt x="25721" y="30924"/>
                  </a:cubicBezTo>
                  <a:lnTo>
                    <a:pt x="25921" y="30780"/>
                  </a:lnTo>
                  <a:lnTo>
                    <a:pt x="27422" y="29768"/>
                  </a:lnTo>
                  <a:cubicBezTo>
                    <a:pt x="27600" y="29646"/>
                    <a:pt x="27722" y="29479"/>
                    <a:pt x="27778" y="29291"/>
                  </a:cubicBezTo>
                  <a:lnTo>
                    <a:pt x="27878" y="29157"/>
                  </a:lnTo>
                  <a:cubicBezTo>
                    <a:pt x="28056" y="28868"/>
                    <a:pt x="28045" y="28501"/>
                    <a:pt x="27867" y="28224"/>
                  </a:cubicBezTo>
                  <a:lnTo>
                    <a:pt x="27744" y="28023"/>
                  </a:lnTo>
                  <a:cubicBezTo>
                    <a:pt x="27711" y="27890"/>
                    <a:pt x="27655" y="27757"/>
                    <a:pt x="27556" y="27634"/>
                  </a:cubicBezTo>
                  <a:cubicBezTo>
                    <a:pt x="27534" y="27612"/>
                    <a:pt x="27511" y="27579"/>
                    <a:pt x="27478" y="27557"/>
                  </a:cubicBezTo>
                  <a:lnTo>
                    <a:pt x="27478" y="27557"/>
                  </a:lnTo>
                  <a:lnTo>
                    <a:pt x="28078" y="27701"/>
                  </a:lnTo>
                  <a:cubicBezTo>
                    <a:pt x="28089" y="27701"/>
                    <a:pt x="28112" y="27701"/>
                    <a:pt x="28134" y="27712"/>
                  </a:cubicBezTo>
                  <a:lnTo>
                    <a:pt x="28233" y="27734"/>
                  </a:lnTo>
                  <a:lnTo>
                    <a:pt x="28623" y="27823"/>
                  </a:lnTo>
                  <a:cubicBezTo>
                    <a:pt x="28690" y="27846"/>
                    <a:pt x="28756" y="27846"/>
                    <a:pt x="28823" y="27846"/>
                  </a:cubicBezTo>
                  <a:cubicBezTo>
                    <a:pt x="28989" y="27846"/>
                    <a:pt x="29145" y="27801"/>
                    <a:pt x="29290" y="27712"/>
                  </a:cubicBezTo>
                  <a:cubicBezTo>
                    <a:pt x="29490" y="27589"/>
                    <a:pt x="29623" y="27379"/>
                    <a:pt x="29678" y="27156"/>
                  </a:cubicBezTo>
                  <a:lnTo>
                    <a:pt x="30135" y="24988"/>
                  </a:lnTo>
                  <a:lnTo>
                    <a:pt x="32235" y="24200"/>
                  </a:lnTo>
                  <a:lnTo>
                    <a:pt x="30412" y="27312"/>
                  </a:lnTo>
                  <a:cubicBezTo>
                    <a:pt x="30246" y="27434"/>
                    <a:pt x="30135" y="27601"/>
                    <a:pt x="30079" y="27790"/>
                  </a:cubicBezTo>
                  <a:cubicBezTo>
                    <a:pt x="29979" y="27879"/>
                    <a:pt x="29901" y="27979"/>
                    <a:pt x="29856" y="28101"/>
                  </a:cubicBezTo>
                  <a:cubicBezTo>
                    <a:pt x="29812" y="28190"/>
                    <a:pt x="29790" y="28290"/>
                    <a:pt x="29779" y="28390"/>
                  </a:cubicBezTo>
                  <a:lnTo>
                    <a:pt x="29656" y="28601"/>
                  </a:lnTo>
                  <a:cubicBezTo>
                    <a:pt x="29490" y="28890"/>
                    <a:pt x="29501" y="29257"/>
                    <a:pt x="29690" y="29535"/>
                  </a:cubicBezTo>
                  <a:cubicBezTo>
                    <a:pt x="29779" y="29669"/>
                    <a:pt x="29901" y="29768"/>
                    <a:pt x="30046" y="29835"/>
                  </a:cubicBezTo>
                  <a:cubicBezTo>
                    <a:pt x="30101" y="29879"/>
                    <a:pt x="30168" y="29924"/>
                    <a:pt x="30234" y="29958"/>
                  </a:cubicBezTo>
                  <a:lnTo>
                    <a:pt x="30412" y="30035"/>
                  </a:lnTo>
                  <a:cubicBezTo>
                    <a:pt x="30523" y="30091"/>
                    <a:pt x="30657" y="30113"/>
                    <a:pt x="30779" y="30113"/>
                  </a:cubicBezTo>
                  <a:cubicBezTo>
                    <a:pt x="30913" y="30113"/>
                    <a:pt x="31046" y="30079"/>
                    <a:pt x="31168" y="30024"/>
                  </a:cubicBezTo>
                  <a:cubicBezTo>
                    <a:pt x="31224" y="30035"/>
                    <a:pt x="31291" y="30046"/>
                    <a:pt x="31346" y="30046"/>
                  </a:cubicBezTo>
                  <a:cubicBezTo>
                    <a:pt x="31457" y="30046"/>
                    <a:pt x="31557" y="30024"/>
                    <a:pt x="31657" y="29990"/>
                  </a:cubicBezTo>
                  <a:cubicBezTo>
                    <a:pt x="31835" y="29924"/>
                    <a:pt x="31990" y="29802"/>
                    <a:pt x="32091" y="29635"/>
                  </a:cubicBezTo>
                  <a:lnTo>
                    <a:pt x="34036" y="29301"/>
                  </a:lnTo>
                  <a:lnTo>
                    <a:pt x="34136" y="29301"/>
                  </a:lnTo>
                  <a:cubicBezTo>
                    <a:pt x="34258" y="29301"/>
                    <a:pt x="34391" y="29279"/>
                    <a:pt x="34514" y="29224"/>
                  </a:cubicBezTo>
                  <a:lnTo>
                    <a:pt x="34870" y="29157"/>
                  </a:lnTo>
                  <a:cubicBezTo>
                    <a:pt x="34925" y="29168"/>
                    <a:pt x="34992" y="29179"/>
                    <a:pt x="35048" y="29179"/>
                  </a:cubicBezTo>
                  <a:cubicBezTo>
                    <a:pt x="35181" y="29179"/>
                    <a:pt x="35303" y="29146"/>
                    <a:pt x="35426" y="29091"/>
                  </a:cubicBezTo>
                  <a:lnTo>
                    <a:pt x="35525" y="29046"/>
                  </a:lnTo>
                  <a:lnTo>
                    <a:pt x="38237" y="28579"/>
                  </a:lnTo>
                  <a:cubicBezTo>
                    <a:pt x="38326" y="28624"/>
                    <a:pt x="38427" y="28657"/>
                    <a:pt x="38538" y="28679"/>
                  </a:cubicBezTo>
                  <a:lnTo>
                    <a:pt x="38738" y="28701"/>
                  </a:lnTo>
                  <a:cubicBezTo>
                    <a:pt x="38771" y="28701"/>
                    <a:pt x="38815" y="28713"/>
                    <a:pt x="38849" y="28713"/>
                  </a:cubicBezTo>
                  <a:cubicBezTo>
                    <a:pt x="38993" y="28713"/>
                    <a:pt x="39127" y="28679"/>
                    <a:pt x="39249" y="28612"/>
                  </a:cubicBezTo>
                  <a:lnTo>
                    <a:pt x="39260" y="28612"/>
                  </a:lnTo>
                  <a:cubicBezTo>
                    <a:pt x="39338" y="28612"/>
                    <a:pt x="39405" y="28601"/>
                    <a:pt x="39472" y="28590"/>
                  </a:cubicBezTo>
                  <a:lnTo>
                    <a:pt x="39660" y="28601"/>
                  </a:lnTo>
                  <a:cubicBezTo>
                    <a:pt x="39694" y="28612"/>
                    <a:pt x="39716" y="28612"/>
                    <a:pt x="39749" y="28612"/>
                  </a:cubicBezTo>
                  <a:cubicBezTo>
                    <a:pt x="40082" y="28612"/>
                    <a:pt x="40383" y="28424"/>
                    <a:pt x="40527" y="28135"/>
                  </a:cubicBezTo>
                  <a:cubicBezTo>
                    <a:pt x="40683" y="28056"/>
                    <a:pt x="40816" y="27935"/>
                    <a:pt x="40894" y="27767"/>
                  </a:cubicBezTo>
                  <a:cubicBezTo>
                    <a:pt x="41028" y="27523"/>
                    <a:pt x="41028" y="27245"/>
                    <a:pt x="40917" y="26989"/>
                  </a:cubicBezTo>
                  <a:cubicBezTo>
                    <a:pt x="40872" y="26890"/>
                    <a:pt x="40672" y="26512"/>
                    <a:pt x="40161" y="26167"/>
                  </a:cubicBezTo>
                  <a:cubicBezTo>
                    <a:pt x="39882" y="25978"/>
                    <a:pt x="39560" y="25823"/>
                    <a:pt x="39205" y="25722"/>
                  </a:cubicBezTo>
                  <a:cubicBezTo>
                    <a:pt x="38782" y="25600"/>
                    <a:pt x="38316" y="25534"/>
                    <a:pt x="37804" y="25534"/>
                  </a:cubicBezTo>
                  <a:cubicBezTo>
                    <a:pt x="37192" y="25534"/>
                    <a:pt x="36515" y="25623"/>
                    <a:pt x="35781" y="25800"/>
                  </a:cubicBezTo>
                  <a:cubicBezTo>
                    <a:pt x="35559" y="25855"/>
                    <a:pt x="35337" y="25912"/>
                    <a:pt x="35103" y="25978"/>
                  </a:cubicBezTo>
                  <a:cubicBezTo>
                    <a:pt x="35303" y="25633"/>
                    <a:pt x="35492" y="25300"/>
                    <a:pt x="35659" y="24988"/>
                  </a:cubicBezTo>
                  <a:cubicBezTo>
                    <a:pt x="36092" y="24166"/>
                    <a:pt x="36381" y="23477"/>
                    <a:pt x="36537" y="22877"/>
                  </a:cubicBezTo>
                  <a:cubicBezTo>
                    <a:pt x="36693" y="22654"/>
                    <a:pt x="36748" y="22377"/>
                    <a:pt x="36659" y="22110"/>
                  </a:cubicBezTo>
                  <a:cubicBezTo>
                    <a:pt x="36659" y="22032"/>
                    <a:pt x="36670" y="21965"/>
                    <a:pt x="36670" y="21910"/>
                  </a:cubicBezTo>
                  <a:cubicBezTo>
                    <a:pt x="36659" y="21187"/>
                    <a:pt x="36348" y="20765"/>
                    <a:pt x="36092" y="20532"/>
                  </a:cubicBezTo>
                  <a:cubicBezTo>
                    <a:pt x="35915" y="20376"/>
                    <a:pt x="35703" y="20253"/>
                    <a:pt x="35458" y="20176"/>
                  </a:cubicBezTo>
                  <a:cubicBezTo>
                    <a:pt x="35547" y="20020"/>
                    <a:pt x="35592" y="19853"/>
                    <a:pt x="35626" y="19675"/>
                  </a:cubicBezTo>
                  <a:cubicBezTo>
                    <a:pt x="35770" y="19754"/>
                    <a:pt x="35948" y="19809"/>
                    <a:pt x="36137" y="19809"/>
                  </a:cubicBezTo>
                  <a:cubicBezTo>
                    <a:pt x="36348" y="19809"/>
                    <a:pt x="36548" y="19742"/>
                    <a:pt x="36715" y="19620"/>
                  </a:cubicBezTo>
                  <a:cubicBezTo>
                    <a:pt x="36792" y="19564"/>
                    <a:pt x="36859" y="19509"/>
                    <a:pt x="36926" y="19431"/>
                  </a:cubicBezTo>
                  <a:cubicBezTo>
                    <a:pt x="37004" y="19931"/>
                    <a:pt x="37148" y="20409"/>
                    <a:pt x="37370" y="20865"/>
                  </a:cubicBezTo>
                  <a:cubicBezTo>
                    <a:pt x="37693" y="21554"/>
                    <a:pt x="38148" y="22177"/>
                    <a:pt x="38738" y="22710"/>
                  </a:cubicBezTo>
                  <a:cubicBezTo>
                    <a:pt x="39327" y="23232"/>
                    <a:pt x="39994" y="23644"/>
                    <a:pt x="40749" y="23933"/>
                  </a:cubicBezTo>
                  <a:cubicBezTo>
                    <a:pt x="41527" y="24222"/>
                    <a:pt x="42339" y="24366"/>
                    <a:pt x="43184" y="24366"/>
                  </a:cubicBezTo>
                  <a:cubicBezTo>
                    <a:pt x="44029" y="24366"/>
                    <a:pt x="44851" y="24222"/>
                    <a:pt x="45618" y="23933"/>
                  </a:cubicBezTo>
                  <a:cubicBezTo>
                    <a:pt x="46374" y="23644"/>
                    <a:pt x="47052" y="23232"/>
                    <a:pt x="47630" y="22710"/>
                  </a:cubicBezTo>
                  <a:cubicBezTo>
                    <a:pt x="48219" y="22177"/>
                    <a:pt x="48675" y="21554"/>
                    <a:pt x="49009" y="20865"/>
                  </a:cubicBezTo>
                  <a:cubicBezTo>
                    <a:pt x="49342" y="20142"/>
                    <a:pt x="49520" y="19376"/>
                    <a:pt x="49520" y="18586"/>
                  </a:cubicBezTo>
                  <a:cubicBezTo>
                    <a:pt x="49520" y="17797"/>
                    <a:pt x="49342" y="17019"/>
                    <a:pt x="49009" y="16296"/>
                  </a:cubicBezTo>
                  <a:cubicBezTo>
                    <a:pt x="48675" y="15607"/>
                    <a:pt x="48219" y="14996"/>
                    <a:pt x="47630" y="14463"/>
                  </a:cubicBezTo>
                  <a:cubicBezTo>
                    <a:pt x="47052" y="13940"/>
                    <a:pt x="46374" y="13529"/>
                    <a:pt x="45618" y="13240"/>
                  </a:cubicBezTo>
                  <a:cubicBezTo>
                    <a:pt x="44851" y="12951"/>
                    <a:pt x="44029" y="12795"/>
                    <a:pt x="43184" y="12795"/>
                  </a:cubicBezTo>
                  <a:cubicBezTo>
                    <a:pt x="42339" y="12795"/>
                    <a:pt x="41527" y="12951"/>
                    <a:pt x="40749" y="13240"/>
                  </a:cubicBezTo>
                  <a:cubicBezTo>
                    <a:pt x="39994" y="13529"/>
                    <a:pt x="39327" y="13940"/>
                    <a:pt x="38738" y="14463"/>
                  </a:cubicBezTo>
                  <a:cubicBezTo>
                    <a:pt x="38148" y="14996"/>
                    <a:pt x="37693" y="15607"/>
                    <a:pt x="37370" y="16296"/>
                  </a:cubicBezTo>
                  <a:cubicBezTo>
                    <a:pt x="37337" y="16374"/>
                    <a:pt x="37304" y="16441"/>
                    <a:pt x="37271" y="16508"/>
                  </a:cubicBezTo>
                  <a:cubicBezTo>
                    <a:pt x="37015" y="16330"/>
                    <a:pt x="36626" y="16174"/>
                    <a:pt x="36026" y="16019"/>
                  </a:cubicBezTo>
                  <a:lnTo>
                    <a:pt x="35925" y="15985"/>
                  </a:lnTo>
                  <a:cubicBezTo>
                    <a:pt x="35970" y="15730"/>
                    <a:pt x="36014" y="15441"/>
                    <a:pt x="36036" y="15152"/>
                  </a:cubicBezTo>
                  <a:cubicBezTo>
                    <a:pt x="36081" y="14574"/>
                    <a:pt x="36048" y="14085"/>
                    <a:pt x="35937" y="13684"/>
                  </a:cubicBezTo>
                  <a:cubicBezTo>
                    <a:pt x="35859" y="13395"/>
                    <a:pt x="35737" y="13139"/>
                    <a:pt x="35581" y="12929"/>
                  </a:cubicBezTo>
                  <a:cubicBezTo>
                    <a:pt x="35381" y="12662"/>
                    <a:pt x="35114" y="12472"/>
                    <a:pt x="34803" y="12361"/>
                  </a:cubicBezTo>
                  <a:cubicBezTo>
                    <a:pt x="34614" y="12295"/>
                    <a:pt x="34414" y="12262"/>
                    <a:pt x="34203" y="12262"/>
                  </a:cubicBezTo>
                  <a:cubicBezTo>
                    <a:pt x="33647" y="12262"/>
                    <a:pt x="33047" y="12495"/>
                    <a:pt x="32380" y="12973"/>
                  </a:cubicBezTo>
                  <a:cubicBezTo>
                    <a:pt x="32279" y="13040"/>
                    <a:pt x="32180" y="13117"/>
                    <a:pt x="32079" y="13195"/>
                  </a:cubicBezTo>
                  <a:cubicBezTo>
                    <a:pt x="31958" y="13129"/>
                    <a:pt x="31813" y="13084"/>
                    <a:pt x="31669" y="13084"/>
                  </a:cubicBezTo>
                  <a:lnTo>
                    <a:pt x="31624" y="13084"/>
                  </a:lnTo>
                  <a:lnTo>
                    <a:pt x="31524" y="13095"/>
                  </a:lnTo>
                  <a:lnTo>
                    <a:pt x="31402" y="13095"/>
                  </a:lnTo>
                  <a:cubicBezTo>
                    <a:pt x="31190" y="12206"/>
                    <a:pt x="30913" y="11361"/>
                    <a:pt x="30579" y="10594"/>
                  </a:cubicBezTo>
                  <a:cubicBezTo>
                    <a:pt x="29923" y="9049"/>
                    <a:pt x="29056" y="7759"/>
                    <a:pt x="27989" y="6759"/>
                  </a:cubicBezTo>
                  <a:cubicBezTo>
                    <a:pt x="26155" y="5037"/>
                    <a:pt x="23777" y="4170"/>
                    <a:pt x="20909" y="4170"/>
                  </a:cubicBezTo>
                  <a:cubicBezTo>
                    <a:pt x="20319" y="4170"/>
                    <a:pt x="19697" y="4203"/>
                    <a:pt x="19074" y="4281"/>
                  </a:cubicBezTo>
                  <a:cubicBezTo>
                    <a:pt x="18108" y="4392"/>
                    <a:pt x="17196" y="4548"/>
                    <a:pt x="16351" y="4758"/>
                  </a:cubicBezTo>
                  <a:cubicBezTo>
                    <a:pt x="16562" y="4058"/>
                    <a:pt x="16685" y="3447"/>
                    <a:pt x="16718" y="2902"/>
                  </a:cubicBezTo>
                  <a:cubicBezTo>
                    <a:pt x="16740" y="2513"/>
                    <a:pt x="16729" y="2157"/>
                    <a:pt x="16663" y="1846"/>
                  </a:cubicBezTo>
                  <a:cubicBezTo>
                    <a:pt x="16584" y="1502"/>
                    <a:pt x="16463" y="1191"/>
                    <a:pt x="16273" y="935"/>
                  </a:cubicBezTo>
                  <a:cubicBezTo>
                    <a:pt x="15984" y="512"/>
                    <a:pt x="15396" y="1"/>
                    <a:pt x="142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4"/>
            <p:cNvSpPr/>
            <p:nvPr/>
          </p:nvSpPr>
          <p:spPr>
            <a:xfrm>
              <a:off x="3218625" y="2555975"/>
              <a:ext cx="272900" cy="245675"/>
            </a:xfrm>
            <a:custGeom>
              <a:rect b="b" l="l" r="r" t="t"/>
              <a:pathLst>
                <a:path extrusionOk="0" h="9827" w="10916">
                  <a:moveTo>
                    <a:pt x="5459" y="1"/>
                  </a:moveTo>
                  <a:cubicBezTo>
                    <a:pt x="2446" y="1"/>
                    <a:pt x="0" y="2202"/>
                    <a:pt x="0" y="4914"/>
                  </a:cubicBezTo>
                  <a:cubicBezTo>
                    <a:pt x="0" y="7626"/>
                    <a:pt x="2446" y="9827"/>
                    <a:pt x="5459" y="9827"/>
                  </a:cubicBezTo>
                  <a:cubicBezTo>
                    <a:pt x="8470" y="9827"/>
                    <a:pt x="10916" y="7626"/>
                    <a:pt x="10916" y="4914"/>
                  </a:cubicBezTo>
                  <a:cubicBezTo>
                    <a:pt x="10916" y="2202"/>
                    <a:pt x="8470" y="1"/>
                    <a:pt x="54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4"/>
            <p:cNvSpPr/>
            <p:nvPr/>
          </p:nvSpPr>
          <p:spPr>
            <a:xfrm>
              <a:off x="3225850" y="2563200"/>
              <a:ext cx="257625" cy="227900"/>
            </a:xfrm>
            <a:custGeom>
              <a:rect b="b" l="l" r="r" t="t"/>
              <a:pathLst>
                <a:path extrusionOk="0" h="9116" w="10305">
                  <a:moveTo>
                    <a:pt x="5158" y="1"/>
                  </a:moveTo>
                  <a:cubicBezTo>
                    <a:pt x="2312" y="1"/>
                    <a:pt x="0" y="2046"/>
                    <a:pt x="0" y="4558"/>
                  </a:cubicBezTo>
                  <a:cubicBezTo>
                    <a:pt x="0" y="7081"/>
                    <a:pt x="2312" y="9115"/>
                    <a:pt x="5158" y="9115"/>
                  </a:cubicBezTo>
                  <a:cubicBezTo>
                    <a:pt x="8004" y="9115"/>
                    <a:pt x="10305" y="7081"/>
                    <a:pt x="10305" y="4558"/>
                  </a:cubicBezTo>
                  <a:cubicBezTo>
                    <a:pt x="10305" y="2046"/>
                    <a:pt x="8004" y="1"/>
                    <a:pt x="51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4"/>
            <p:cNvSpPr/>
            <p:nvPr/>
          </p:nvSpPr>
          <p:spPr>
            <a:xfrm>
              <a:off x="3294200" y="2614900"/>
              <a:ext cx="120625" cy="103100"/>
            </a:xfrm>
            <a:custGeom>
              <a:rect b="b" l="l" r="r" t="t"/>
              <a:pathLst>
                <a:path extrusionOk="0" h="4124" w="4825">
                  <a:moveTo>
                    <a:pt x="1635" y="0"/>
                  </a:moveTo>
                  <a:lnTo>
                    <a:pt x="1" y="1645"/>
                  </a:lnTo>
                  <a:lnTo>
                    <a:pt x="801" y="3635"/>
                  </a:lnTo>
                  <a:lnTo>
                    <a:pt x="3236" y="4124"/>
                  </a:lnTo>
                  <a:lnTo>
                    <a:pt x="4825" y="2490"/>
                  </a:lnTo>
                  <a:lnTo>
                    <a:pt x="4170" y="144"/>
                  </a:lnTo>
                  <a:lnTo>
                    <a:pt x="1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4"/>
            <p:cNvSpPr/>
            <p:nvPr/>
          </p:nvSpPr>
          <p:spPr>
            <a:xfrm>
              <a:off x="3244200" y="2743825"/>
              <a:ext cx="43925" cy="38100"/>
            </a:xfrm>
            <a:custGeom>
              <a:rect b="b" l="l" r="r" t="t"/>
              <a:pathLst>
                <a:path extrusionOk="0" h="1524" w="1757">
                  <a:moveTo>
                    <a:pt x="0" y="1"/>
                  </a:moveTo>
                  <a:lnTo>
                    <a:pt x="1756" y="1523"/>
                  </a:lnTo>
                  <a:lnTo>
                    <a:pt x="13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4"/>
            <p:cNvSpPr/>
            <p:nvPr/>
          </p:nvSpPr>
          <p:spPr>
            <a:xfrm>
              <a:off x="3373425" y="2771075"/>
              <a:ext cx="65600" cy="25025"/>
            </a:xfrm>
            <a:custGeom>
              <a:rect b="b" l="l" r="r" t="t"/>
              <a:pathLst>
                <a:path extrusionOk="0" h="1001" w="2624">
                  <a:moveTo>
                    <a:pt x="656" y="0"/>
                  </a:moveTo>
                  <a:lnTo>
                    <a:pt x="0" y="1000"/>
                  </a:lnTo>
                  <a:lnTo>
                    <a:pt x="2623" y="55"/>
                  </a:lnTo>
                  <a:lnTo>
                    <a:pt x="6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4"/>
            <p:cNvSpPr/>
            <p:nvPr/>
          </p:nvSpPr>
          <p:spPr>
            <a:xfrm>
              <a:off x="3467050" y="2639625"/>
              <a:ext cx="28100" cy="69225"/>
            </a:xfrm>
            <a:custGeom>
              <a:rect b="b" l="l" r="r" t="t"/>
              <a:pathLst>
                <a:path extrusionOk="0" h="2769" w="1124">
                  <a:moveTo>
                    <a:pt x="568" y="0"/>
                  </a:moveTo>
                  <a:lnTo>
                    <a:pt x="1" y="1568"/>
                  </a:lnTo>
                  <a:lnTo>
                    <a:pt x="657" y="2768"/>
                  </a:lnTo>
                  <a:cubicBezTo>
                    <a:pt x="1124" y="1746"/>
                    <a:pt x="568" y="0"/>
                    <a:pt x="5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4"/>
            <p:cNvSpPr/>
            <p:nvPr/>
          </p:nvSpPr>
          <p:spPr>
            <a:xfrm>
              <a:off x="3406200" y="2568200"/>
              <a:ext cx="53100" cy="37525"/>
            </a:xfrm>
            <a:custGeom>
              <a:rect b="b" l="l" r="r" t="t"/>
              <a:pathLst>
                <a:path extrusionOk="0" h="1501" w="2124">
                  <a:moveTo>
                    <a:pt x="1" y="1"/>
                  </a:moveTo>
                  <a:lnTo>
                    <a:pt x="468" y="1046"/>
                  </a:lnTo>
                  <a:lnTo>
                    <a:pt x="2123" y="1501"/>
                  </a:lnTo>
                  <a:cubicBezTo>
                    <a:pt x="2123" y="1501"/>
                    <a:pt x="779" y="56"/>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4"/>
            <p:cNvSpPr/>
            <p:nvPr/>
          </p:nvSpPr>
          <p:spPr>
            <a:xfrm>
              <a:off x="3220575" y="2614900"/>
              <a:ext cx="23650" cy="58650"/>
            </a:xfrm>
            <a:custGeom>
              <a:rect b="b" l="l" r="r" t="t"/>
              <a:pathLst>
                <a:path extrusionOk="0" h="2346" w="946">
                  <a:moveTo>
                    <a:pt x="945" y="0"/>
                  </a:moveTo>
                  <a:cubicBezTo>
                    <a:pt x="945" y="0"/>
                    <a:pt x="45" y="1401"/>
                    <a:pt x="1" y="2345"/>
                  </a:cubicBezTo>
                  <a:lnTo>
                    <a:pt x="678" y="1500"/>
                  </a:lnTo>
                  <a:lnTo>
                    <a:pt x="94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4"/>
            <p:cNvSpPr/>
            <p:nvPr/>
          </p:nvSpPr>
          <p:spPr>
            <a:xfrm>
              <a:off x="3271975" y="2559575"/>
              <a:ext cx="79500" cy="25875"/>
            </a:xfrm>
            <a:custGeom>
              <a:rect b="b" l="l" r="r" t="t"/>
              <a:pathLst>
                <a:path extrusionOk="0" h="1035" w="3180">
                  <a:moveTo>
                    <a:pt x="3180" y="1"/>
                  </a:moveTo>
                  <a:lnTo>
                    <a:pt x="3180" y="1"/>
                  </a:lnTo>
                  <a:cubicBezTo>
                    <a:pt x="3179" y="1"/>
                    <a:pt x="690" y="235"/>
                    <a:pt x="1" y="1035"/>
                  </a:cubicBezTo>
                  <a:lnTo>
                    <a:pt x="1946" y="1035"/>
                  </a:lnTo>
                  <a:lnTo>
                    <a:pt x="318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4"/>
            <p:cNvSpPr/>
            <p:nvPr/>
          </p:nvSpPr>
          <p:spPr>
            <a:xfrm>
              <a:off x="3269475" y="2697975"/>
              <a:ext cx="65875" cy="60600"/>
            </a:xfrm>
            <a:custGeom>
              <a:rect b="b" l="l" r="r" t="t"/>
              <a:pathLst>
                <a:path extrusionOk="0" h="2424" w="2635">
                  <a:moveTo>
                    <a:pt x="2602" y="0"/>
                  </a:moveTo>
                  <a:cubicBezTo>
                    <a:pt x="478" y="378"/>
                    <a:pt x="12" y="2357"/>
                    <a:pt x="1" y="2379"/>
                  </a:cubicBezTo>
                  <a:lnTo>
                    <a:pt x="189" y="2423"/>
                  </a:lnTo>
                  <a:cubicBezTo>
                    <a:pt x="201" y="2401"/>
                    <a:pt x="646" y="556"/>
                    <a:pt x="2635" y="190"/>
                  </a:cubicBezTo>
                  <a:lnTo>
                    <a:pt x="260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4"/>
            <p:cNvSpPr/>
            <p:nvPr/>
          </p:nvSpPr>
          <p:spPr>
            <a:xfrm>
              <a:off x="3228075" y="2647350"/>
              <a:ext cx="98125" cy="30075"/>
            </a:xfrm>
            <a:custGeom>
              <a:rect b="b" l="l" r="r" t="t"/>
              <a:pathLst>
                <a:path extrusionOk="0" h="1203" w="3925">
                  <a:moveTo>
                    <a:pt x="1231" y="1"/>
                  </a:moveTo>
                  <a:cubicBezTo>
                    <a:pt x="529" y="1"/>
                    <a:pt x="11" y="147"/>
                    <a:pt x="0" y="147"/>
                  </a:cubicBezTo>
                  <a:lnTo>
                    <a:pt x="56" y="336"/>
                  </a:lnTo>
                  <a:cubicBezTo>
                    <a:pt x="67" y="336"/>
                    <a:pt x="562" y="195"/>
                    <a:pt x="1232" y="195"/>
                  </a:cubicBezTo>
                  <a:cubicBezTo>
                    <a:pt x="2009" y="195"/>
                    <a:pt x="3021" y="385"/>
                    <a:pt x="3780" y="1203"/>
                  </a:cubicBezTo>
                  <a:lnTo>
                    <a:pt x="3925" y="1069"/>
                  </a:lnTo>
                  <a:cubicBezTo>
                    <a:pt x="3122" y="201"/>
                    <a:pt x="2051" y="1"/>
                    <a:pt x="12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4"/>
            <p:cNvSpPr/>
            <p:nvPr/>
          </p:nvSpPr>
          <p:spPr>
            <a:xfrm>
              <a:off x="3308400" y="2576000"/>
              <a:ext cx="33925" cy="61150"/>
            </a:xfrm>
            <a:custGeom>
              <a:rect b="b" l="l" r="r" t="t"/>
              <a:pathLst>
                <a:path extrusionOk="0" h="2446" w="1357">
                  <a:moveTo>
                    <a:pt x="55" y="0"/>
                  </a:moveTo>
                  <a:lnTo>
                    <a:pt x="0" y="189"/>
                  </a:lnTo>
                  <a:cubicBezTo>
                    <a:pt x="1078" y="500"/>
                    <a:pt x="1156" y="2423"/>
                    <a:pt x="1156" y="2445"/>
                  </a:cubicBezTo>
                  <a:lnTo>
                    <a:pt x="1356" y="2434"/>
                  </a:lnTo>
                  <a:cubicBezTo>
                    <a:pt x="1356" y="2357"/>
                    <a:pt x="1267" y="356"/>
                    <a:pt x="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4"/>
            <p:cNvSpPr/>
            <p:nvPr/>
          </p:nvSpPr>
          <p:spPr>
            <a:xfrm>
              <a:off x="3388125" y="2585425"/>
              <a:ext cx="40900" cy="45050"/>
            </a:xfrm>
            <a:custGeom>
              <a:rect b="b" l="l" r="r" t="t"/>
              <a:pathLst>
                <a:path extrusionOk="0" h="1802" w="1636">
                  <a:moveTo>
                    <a:pt x="1490" y="1"/>
                  </a:moveTo>
                  <a:lnTo>
                    <a:pt x="1" y="1668"/>
                  </a:lnTo>
                  <a:lnTo>
                    <a:pt x="156" y="1802"/>
                  </a:lnTo>
                  <a:lnTo>
                    <a:pt x="1635" y="123"/>
                  </a:lnTo>
                  <a:lnTo>
                    <a:pt x="149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4"/>
            <p:cNvSpPr/>
            <p:nvPr/>
          </p:nvSpPr>
          <p:spPr>
            <a:xfrm>
              <a:off x="3397875" y="2672125"/>
              <a:ext cx="82825" cy="16700"/>
            </a:xfrm>
            <a:custGeom>
              <a:rect b="b" l="l" r="r" t="t"/>
              <a:pathLst>
                <a:path extrusionOk="0" h="668" w="3313">
                  <a:moveTo>
                    <a:pt x="1461" y="0"/>
                  </a:moveTo>
                  <a:cubicBezTo>
                    <a:pt x="703" y="0"/>
                    <a:pt x="55" y="160"/>
                    <a:pt x="0" y="179"/>
                  </a:cubicBezTo>
                  <a:lnTo>
                    <a:pt x="55" y="367"/>
                  </a:lnTo>
                  <a:cubicBezTo>
                    <a:pt x="68" y="361"/>
                    <a:pt x="713" y="201"/>
                    <a:pt x="1465" y="201"/>
                  </a:cubicBezTo>
                  <a:cubicBezTo>
                    <a:pt x="2065" y="201"/>
                    <a:pt x="2733" y="303"/>
                    <a:pt x="3202" y="668"/>
                  </a:cubicBezTo>
                  <a:lnTo>
                    <a:pt x="3313" y="512"/>
                  </a:lnTo>
                  <a:cubicBezTo>
                    <a:pt x="2807" y="112"/>
                    <a:pt x="2095"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4"/>
            <p:cNvSpPr/>
            <p:nvPr/>
          </p:nvSpPr>
          <p:spPr>
            <a:xfrm>
              <a:off x="3359225" y="2702150"/>
              <a:ext cx="38125" cy="81425"/>
            </a:xfrm>
            <a:custGeom>
              <a:rect b="b" l="l" r="r" t="t"/>
              <a:pathLst>
                <a:path extrusionOk="0" h="3257" w="1525">
                  <a:moveTo>
                    <a:pt x="101" y="0"/>
                  </a:moveTo>
                  <a:lnTo>
                    <a:pt x="1" y="167"/>
                  </a:lnTo>
                  <a:cubicBezTo>
                    <a:pt x="1324" y="956"/>
                    <a:pt x="1201" y="3224"/>
                    <a:pt x="1201" y="3246"/>
                  </a:cubicBezTo>
                  <a:lnTo>
                    <a:pt x="1391" y="3257"/>
                  </a:lnTo>
                  <a:cubicBezTo>
                    <a:pt x="1401" y="3157"/>
                    <a:pt x="1524" y="856"/>
                    <a:pt x="1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4"/>
            <p:cNvSpPr/>
            <p:nvPr/>
          </p:nvSpPr>
          <p:spPr>
            <a:xfrm>
              <a:off x="3054400" y="2542525"/>
              <a:ext cx="145350" cy="166350"/>
            </a:xfrm>
            <a:custGeom>
              <a:rect b="b" l="l" r="r" t="t"/>
              <a:pathLst>
                <a:path extrusionOk="0" h="6654" w="5814">
                  <a:moveTo>
                    <a:pt x="1" y="2095"/>
                  </a:moveTo>
                  <a:lnTo>
                    <a:pt x="1" y="2194"/>
                  </a:lnTo>
                  <a:cubicBezTo>
                    <a:pt x="1" y="2194"/>
                    <a:pt x="7" y="2187"/>
                    <a:pt x="19" y="2173"/>
                  </a:cubicBezTo>
                  <a:lnTo>
                    <a:pt x="19" y="2173"/>
                  </a:lnTo>
                  <a:lnTo>
                    <a:pt x="1" y="2095"/>
                  </a:lnTo>
                  <a:close/>
                  <a:moveTo>
                    <a:pt x="3053" y="0"/>
                  </a:moveTo>
                  <a:cubicBezTo>
                    <a:pt x="1871" y="0"/>
                    <a:pt x="210" y="1944"/>
                    <a:pt x="19" y="2173"/>
                  </a:cubicBezTo>
                  <a:lnTo>
                    <a:pt x="19" y="2173"/>
                  </a:lnTo>
                  <a:lnTo>
                    <a:pt x="167" y="2806"/>
                  </a:lnTo>
                  <a:cubicBezTo>
                    <a:pt x="1015" y="2245"/>
                    <a:pt x="1607" y="2044"/>
                    <a:pt x="2020" y="2044"/>
                  </a:cubicBezTo>
                  <a:cubicBezTo>
                    <a:pt x="3065" y="2044"/>
                    <a:pt x="2968" y="3328"/>
                    <a:pt x="2968" y="3328"/>
                  </a:cubicBezTo>
                  <a:cubicBezTo>
                    <a:pt x="2968" y="3328"/>
                    <a:pt x="1523" y="3906"/>
                    <a:pt x="1623" y="4173"/>
                  </a:cubicBezTo>
                  <a:cubicBezTo>
                    <a:pt x="1640" y="4218"/>
                    <a:pt x="1687" y="4237"/>
                    <a:pt x="1753" y="4237"/>
                  </a:cubicBezTo>
                  <a:cubicBezTo>
                    <a:pt x="2078" y="4237"/>
                    <a:pt x="2868" y="3785"/>
                    <a:pt x="2868" y="3784"/>
                  </a:cubicBezTo>
                  <a:lnTo>
                    <a:pt x="2868" y="3784"/>
                  </a:lnTo>
                  <a:cubicBezTo>
                    <a:pt x="2868" y="3785"/>
                    <a:pt x="1801" y="5996"/>
                    <a:pt x="2212" y="6241"/>
                  </a:cubicBezTo>
                  <a:cubicBezTo>
                    <a:pt x="2231" y="6252"/>
                    <a:pt x="2250" y="6257"/>
                    <a:pt x="2269" y="6257"/>
                  </a:cubicBezTo>
                  <a:cubicBezTo>
                    <a:pt x="2669" y="6257"/>
                    <a:pt x="3135" y="3929"/>
                    <a:pt x="3135" y="3928"/>
                  </a:cubicBezTo>
                  <a:lnTo>
                    <a:pt x="3135" y="3928"/>
                  </a:lnTo>
                  <a:cubicBezTo>
                    <a:pt x="3135" y="3929"/>
                    <a:pt x="3057" y="6608"/>
                    <a:pt x="3457" y="6652"/>
                  </a:cubicBezTo>
                  <a:cubicBezTo>
                    <a:pt x="3461" y="6653"/>
                    <a:pt x="3465" y="6653"/>
                    <a:pt x="3468" y="6653"/>
                  </a:cubicBezTo>
                  <a:cubicBezTo>
                    <a:pt x="3839" y="6653"/>
                    <a:pt x="3457" y="3929"/>
                    <a:pt x="3457" y="3928"/>
                  </a:cubicBezTo>
                  <a:lnTo>
                    <a:pt x="3457" y="3928"/>
                  </a:lnTo>
                  <a:cubicBezTo>
                    <a:pt x="3457" y="3929"/>
                    <a:pt x="4529" y="5797"/>
                    <a:pt x="4980" y="5797"/>
                  </a:cubicBezTo>
                  <a:cubicBezTo>
                    <a:pt x="5009" y="5797"/>
                    <a:pt x="5035" y="5789"/>
                    <a:pt x="5058" y="5774"/>
                  </a:cubicBezTo>
                  <a:cubicBezTo>
                    <a:pt x="5447" y="5496"/>
                    <a:pt x="3691" y="3829"/>
                    <a:pt x="3691" y="3829"/>
                  </a:cubicBezTo>
                  <a:lnTo>
                    <a:pt x="3691" y="3829"/>
                  </a:lnTo>
                  <a:cubicBezTo>
                    <a:pt x="3691" y="3829"/>
                    <a:pt x="5017" y="4350"/>
                    <a:pt x="5540" y="4350"/>
                  </a:cubicBezTo>
                  <a:cubicBezTo>
                    <a:pt x="5656" y="4350"/>
                    <a:pt x="5733" y="4325"/>
                    <a:pt x="5747" y="4262"/>
                  </a:cubicBezTo>
                  <a:cubicBezTo>
                    <a:pt x="5814" y="3928"/>
                    <a:pt x="3724" y="3506"/>
                    <a:pt x="3724" y="3506"/>
                  </a:cubicBezTo>
                  <a:cubicBezTo>
                    <a:pt x="3724" y="3506"/>
                    <a:pt x="4602" y="494"/>
                    <a:pt x="3357" y="50"/>
                  </a:cubicBezTo>
                  <a:cubicBezTo>
                    <a:pt x="3261" y="16"/>
                    <a:pt x="3159" y="0"/>
                    <a:pt x="3053" y="0"/>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4"/>
            <p:cNvSpPr/>
            <p:nvPr/>
          </p:nvSpPr>
          <p:spPr>
            <a:xfrm>
              <a:off x="3015775" y="2563200"/>
              <a:ext cx="52550" cy="110350"/>
            </a:xfrm>
            <a:custGeom>
              <a:rect b="b" l="l" r="r" t="t"/>
              <a:pathLst>
                <a:path extrusionOk="0" h="4414" w="2102">
                  <a:moveTo>
                    <a:pt x="1956" y="1"/>
                  </a:moveTo>
                  <a:lnTo>
                    <a:pt x="0" y="2368"/>
                  </a:lnTo>
                  <a:lnTo>
                    <a:pt x="634" y="4413"/>
                  </a:lnTo>
                  <a:lnTo>
                    <a:pt x="2101" y="2857"/>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4"/>
            <p:cNvSpPr/>
            <p:nvPr/>
          </p:nvSpPr>
          <p:spPr>
            <a:xfrm>
              <a:off x="3062175" y="2563200"/>
              <a:ext cx="8375" cy="71425"/>
            </a:xfrm>
            <a:custGeom>
              <a:rect b="b" l="l" r="r" t="t"/>
              <a:pathLst>
                <a:path extrusionOk="0" h="2857" w="335">
                  <a:moveTo>
                    <a:pt x="189" y="1"/>
                  </a:moveTo>
                  <a:lnTo>
                    <a:pt x="1" y="11"/>
                  </a:lnTo>
                  <a:lnTo>
                    <a:pt x="145" y="2857"/>
                  </a:lnTo>
                  <a:lnTo>
                    <a:pt x="334" y="2846"/>
                  </a:lnTo>
                  <a:lnTo>
                    <a:pt x="1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4"/>
            <p:cNvSpPr/>
            <p:nvPr/>
          </p:nvSpPr>
          <p:spPr>
            <a:xfrm>
              <a:off x="2990200" y="2736675"/>
              <a:ext cx="288475" cy="203625"/>
            </a:xfrm>
            <a:custGeom>
              <a:rect b="b" l="l" r="r" t="t"/>
              <a:pathLst>
                <a:path extrusionOk="0" h="8145" w="11539">
                  <a:moveTo>
                    <a:pt x="5908" y="1"/>
                  </a:moveTo>
                  <a:cubicBezTo>
                    <a:pt x="3955" y="1"/>
                    <a:pt x="556" y="1831"/>
                    <a:pt x="556" y="1831"/>
                  </a:cubicBezTo>
                  <a:lnTo>
                    <a:pt x="0" y="3733"/>
                  </a:lnTo>
                  <a:lnTo>
                    <a:pt x="0" y="3733"/>
                  </a:lnTo>
                  <a:lnTo>
                    <a:pt x="5636" y="1609"/>
                  </a:lnTo>
                  <a:lnTo>
                    <a:pt x="2535" y="6922"/>
                  </a:lnTo>
                  <a:lnTo>
                    <a:pt x="1823" y="8145"/>
                  </a:lnTo>
                  <a:lnTo>
                    <a:pt x="11538" y="6467"/>
                  </a:lnTo>
                  <a:cubicBezTo>
                    <a:pt x="11538" y="6467"/>
                    <a:pt x="11093" y="5511"/>
                    <a:pt x="9211" y="5511"/>
                  </a:cubicBezTo>
                  <a:cubicBezTo>
                    <a:pt x="8167" y="5511"/>
                    <a:pt x="6679" y="5806"/>
                    <a:pt x="4580" y="6722"/>
                  </a:cubicBezTo>
                  <a:lnTo>
                    <a:pt x="5358" y="5911"/>
                  </a:lnTo>
                  <a:cubicBezTo>
                    <a:pt x="5358" y="5911"/>
                    <a:pt x="5236" y="5822"/>
                    <a:pt x="5058" y="5744"/>
                  </a:cubicBezTo>
                  <a:cubicBezTo>
                    <a:pt x="5892" y="4477"/>
                    <a:pt x="7215" y="2276"/>
                    <a:pt x="7203" y="1020"/>
                  </a:cubicBezTo>
                  <a:cubicBezTo>
                    <a:pt x="7193" y="709"/>
                    <a:pt x="7114" y="465"/>
                    <a:pt x="6926" y="297"/>
                  </a:cubicBezTo>
                  <a:cubicBezTo>
                    <a:pt x="6688" y="87"/>
                    <a:pt x="6332" y="1"/>
                    <a:pt x="5908" y="1"/>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4"/>
            <p:cNvSpPr/>
            <p:nvPr/>
          </p:nvSpPr>
          <p:spPr>
            <a:xfrm>
              <a:off x="3053550" y="2762175"/>
              <a:ext cx="117025" cy="147575"/>
            </a:xfrm>
            <a:custGeom>
              <a:rect b="b" l="l" r="r" t="t"/>
              <a:pathLst>
                <a:path extrusionOk="0" h="5903" w="4681">
                  <a:moveTo>
                    <a:pt x="4669" y="0"/>
                  </a:moveTo>
                  <a:lnTo>
                    <a:pt x="3102" y="589"/>
                  </a:lnTo>
                  <a:lnTo>
                    <a:pt x="1" y="5902"/>
                  </a:lnTo>
                  <a:lnTo>
                    <a:pt x="1368" y="5702"/>
                  </a:lnTo>
                  <a:cubicBezTo>
                    <a:pt x="1496" y="4864"/>
                    <a:pt x="1848" y="4651"/>
                    <a:pt x="2172" y="4651"/>
                  </a:cubicBezTo>
                  <a:cubicBezTo>
                    <a:pt x="2298" y="4651"/>
                    <a:pt x="2421" y="4683"/>
                    <a:pt x="2524" y="4724"/>
                  </a:cubicBezTo>
                  <a:cubicBezTo>
                    <a:pt x="3358" y="3457"/>
                    <a:pt x="4681" y="1256"/>
                    <a:pt x="46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4"/>
            <p:cNvSpPr/>
            <p:nvPr/>
          </p:nvSpPr>
          <p:spPr>
            <a:xfrm>
              <a:off x="3123875" y="2768550"/>
              <a:ext cx="47275" cy="21700"/>
            </a:xfrm>
            <a:custGeom>
              <a:rect b="b" l="l" r="r" t="t"/>
              <a:pathLst>
                <a:path extrusionOk="0" h="868" w="1891">
                  <a:moveTo>
                    <a:pt x="1823" y="1"/>
                  </a:moveTo>
                  <a:lnTo>
                    <a:pt x="0" y="679"/>
                  </a:lnTo>
                  <a:lnTo>
                    <a:pt x="67" y="868"/>
                  </a:lnTo>
                  <a:lnTo>
                    <a:pt x="1890" y="190"/>
                  </a:lnTo>
                  <a:lnTo>
                    <a:pt x="18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4"/>
            <p:cNvSpPr/>
            <p:nvPr/>
          </p:nvSpPr>
          <p:spPr>
            <a:xfrm>
              <a:off x="3040500" y="2926675"/>
              <a:ext cx="11975" cy="18650"/>
            </a:xfrm>
            <a:custGeom>
              <a:rect b="b" l="l" r="r" t="t"/>
              <a:pathLst>
                <a:path extrusionOk="0" h="746" w="479">
                  <a:moveTo>
                    <a:pt x="301" y="1"/>
                  </a:moveTo>
                  <a:lnTo>
                    <a:pt x="1" y="656"/>
                  </a:lnTo>
                  <a:lnTo>
                    <a:pt x="179" y="745"/>
                  </a:lnTo>
                  <a:lnTo>
                    <a:pt x="478" y="90"/>
                  </a:lnTo>
                  <a:lnTo>
                    <a:pt x="3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4"/>
            <p:cNvSpPr/>
            <p:nvPr/>
          </p:nvSpPr>
          <p:spPr>
            <a:xfrm>
              <a:off x="3054675" y="2926675"/>
              <a:ext cx="11125" cy="16700"/>
            </a:xfrm>
            <a:custGeom>
              <a:rect b="b" l="l" r="r" t="t"/>
              <a:pathLst>
                <a:path extrusionOk="0" h="668" w="445">
                  <a:moveTo>
                    <a:pt x="267" y="1"/>
                  </a:moveTo>
                  <a:lnTo>
                    <a:pt x="0" y="589"/>
                  </a:lnTo>
                  <a:lnTo>
                    <a:pt x="178" y="668"/>
                  </a:lnTo>
                  <a:lnTo>
                    <a:pt x="445" y="90"/>
                  </a:lnTo>
                  <a:lnTo>
                    <a:pt x="2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4"/>
            <p:cNvSpPr/>
            <p:nvPr/>
          </p:nvSpPr>
          <p:spPr>
            <a:xfrm>
              <a:off x="3264200" y="2892775"/>
              <a:ext cx="6425" cy="14750"/>
            </a:xfrm>
            <a:custGeom>
              <a:rect b="b" l="l" r="r" t="t"/>
              <a:pathLst>
                <a:path extrusionOk="0" h="590" w="257">
                  <a:moveTo>
                    <a:pt x="67" y="1"/>
                  </a:moveTo>
                  <a:lnTo>
                    <a:pt x="0" y="567"/>
                  </a:lnTo>
                  <a:lnTo>
                    <a:pt x="200" y="589"/>
                  </a:lnTo>
                  <a:lnTo>
                    <a:pt x="256" y="23"/>
                  </a:lnTo>
                  <a:lnTo>
                    <a:pt x="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4"/>
            <p:cNvSpPr/>
            <p:nvPr/>
          </p:nvSpPr>
          <p:spPr>
            <a:xfrm>
              <a:off x="3252250" y="2892775"/>
              <a:ext cx="6425" cy="14750"/>
            </a:xfrm>
            <a:custGeom>
              <a:rect b="b" l="l" r="r" t="t"/>
              <a:pathLst>
                <a:path extrusionOk="0" h="590" w="257">
                  <a:moveTo>
                    <a:pt x="56" y="1"/>
                  </a:moveTo>
                  <a:lnTo>
                    <a:pt x="1" y="567"/>
                  </a:lnTo>
                  <a:lnTo>
                    <a:pt x="189" y="589"/>
                  </a:lnTo>
                  <a:lnTo>
                    <a:pt x="256" y="23"/>
                  </a:lnTo>
                  <a:lnTo>
                    <a:pt x="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4"/>
            <p:cNvSpPr/>
            <p:nvPr/>
          </p:nvSpPr>
          <p:spPr>
            <a:xfrm>
              <a:off x="3241700" y="2895550"/>
              <a:ext cx="6700" cy="14475"/>
            </a:xfrm>
            <a:custGeom>
              <a:rect b="b" l="l" r="r" t="t"/>
              <a:pathLst>
                <a:path extrusionOk="0" h="579" w="268">
                  <a:moveTo>
                    <a:pt x="78" y="1"/>
                  </a:moveTo>
                  <a:lnTo>
                    <a:pt x="0" y="557"/>
                  </a:lnTo>
                  <a:lnTo>
                    <a:pt x="200" y="579"/>
                  </a:lnTo>
                  <a:lnTo>
                    <a:pt x="267" y="23"/>
                  </a:lnTo>
                  <a:lnTo>
                    <a:pt x="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4"/>
            <p:cNvSpPr/>
            <p:nvPr/>
          </p:nvSpPr>
          <p:spPr>
            <a:xfrm>
              <a:off x="3035775" y="2874450"/>
              <a:ext cx="242900" cy="65850"/>
            </a:xfrm>
            <a:custGeom>
              <a:rect b="b" l="l" r="r" t="t"/>
              <a:pathLst>
                <a:path extrusionOk="0" h="2634" w="9716">
                  <a:moveTo>
                    <a:pt x="7388" y="0"/>
                  </a:moveTo>
                  <a:cubicBezTo>
                    <a:pt x="6344" y="0"/>
                    <a:pt x="4856" y="295"/>
                    <a:pt x="2757" y="1211"/>
                  </a:cubicBezTo>
                  <a:lnTo>
                    <a:pt x="3535" y="400"/>
                  </a:lnTo>
                  <a:cubicBezTo>
                    <a:pt x="3535" y="400"/>
                    <a:pt x="3413" y="311"/>
                    <a:pt x="3235" y="233"/>
                  </a:cubicBezTo>
                  <a:cubicBezTo>
                    <a:pt x="3132" y="192"/>
                    <a:pt x="3009" y="160"/>
                    <a:pt x="2883" y="160"/>
                  </a:cubicBezTo>
                  <a:cubicBezTo>
                    <a:pt x="2559" y="160"/>
                    <a:pt x="2207" y="373"/>
                    <a:pt x="2079" y="1211"/>
                  </a:cubicBezTo>
                  <a:lnTo>
                    <a:pt x="712" y="1411"/>
                  </a:lnTo>
                  <a:lnTo>
                    <a:pt x="0" y="2634"/>
                  </a:lnTo>
                  <a:lnTo>
                    <a:pt x="9715" y="956"/>
                  </a:lnTo>
                  <a:cubicBezTo>
                    <a:pt x="9715" y="956"/>
                    <a:pt x="9270" y="0"/>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4"/>
            <p:cNvSpPr/>
            <p:nvPr/>
          </p:nvSpPr>
          <p:spPr>
            <a:xfrm>
              <a:off x="3041625" y="2911225"/>
              <a:ext cx="91425" cy="18825"/>
            </a:xfrm>
            <a:custGeom>
              <a:rect b="b" l="l" r="r" t="t"/>
              <a:pathLst>
                <a:path extrusionOk="0" h="753" w="3657">
                  <a:moveTo>
                    <a:pt x="2547" y="1"/>
                  </a:moveTo>
                  <a:cubicBezTo>
                    <a:pt x="1482" y="1"/>
                    <a:pt x="91" y="536"/>
                    <a:pt x="0" y="574"/>
                  </a:cubicBezTo>
                  <a:lnTo>
                    <a:pt x="78" y="752"/>
                  </a:lnTo>
                  <a:cubicBezTo>
                    <a:pt x="604" y="547"/>
                    <a:pt x="1727" y="194"/>
                    <a:pt x="2554" y="194"/>
                  </a:cubicBezTo>
                  <a:cubicBezTo>
                    <a:pt x="2984" y="194"/>
                    <a:pt x="3334" y="289"/>
                    <a:pt x="3479" y="552"/>
                  </a:cubicBezTo>
                  <a:lnTo>
                    <a:pt x="3657" y="452"/>
                  </a:lnTo>
                  <a:cubicBezTo>
                    <a:pt x="3466" y="117"/>
                    <a:pt x="3042" y="1"/>
                    <a:pt x="25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4"/>
            <p:cNvSpPr/>
            <p:nvPr/>
          </p:nvSpPr>
          <p:spPr>
            <a:xfrm>
              <a:off x="3048550" y="2901900"/>
              <a:ext cx="107575" cy="19800"/>
            </a:xfrm>
            <a:custGeom>
              <a:rect b="b" l="l" r="r" t="t"/>
              <a:pathLst>
                <a:path extrusionOk="0" h="792" w="4303">
                  <a:moveTo>
                    <a:pt x="2684" y="1"/>
                  </a:moveTo>
                  <a:cubicBezTo>
                    <a:pt x="1486" y="1"/>
                    <a:pt x="91" y="479"/>
                    <a:pt x="1" y="513"/>
                  </a:cubicBezTo>
                  <a:lnTo>
                    <a:pt x="67" y="691"/>
                  </a:lnTo>
                  <a:cubicBezTo>
                    <a:pt x="89" y="684"/>
                    <a:pt x="1529" y="194"/>
                    <a:pt x="2706" y="194"/>
                  </a:cubicBezTo>
                  <a:cubicBezTo>
                    <a:pt x="3349" y="194"/>
                    <a:pt x="3913" y="340"/>
                    <a:pt x="4125" y="792"/>
                  </a:cubicBezTo>
                  <a:lnTo>
                    <a:pt x="4303" y="713"/>
                  </a:lnTo>
                  <a:cubicBezTo>
                    <a:pt x="4049" y="172"/>
                    <a:pt x="3402" y="1"/>
                    <a:pt x="26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4"/>
            <p:cNvSpPr/>
            <p:nvPr/>
          </p:nvSpPr>
          <p:spPr>
            <a:xfrm>
              <a:off x="2752875" y="2895825"/>
              <a:ext cx="252100" cy="158975"/>
            </a:xfrm>
            <a:custGeom>
              <a:rect b="b" l="l" r="r" t="t"/>
              <a:pathLst>
                <a:path extrusionOk="0" h="6359" w="10084">
                  <a:moveTo>
                    <a:pt x="6504" y="0"/>
                  </a:moveTo>
                  <a:lnTo>
                    <a:pt x="6470" y="979"/>
                  </a:lnTo>
                  <a:cubicBezTo>
                    <a:pt x="5859" y="1235"/>
                    <a:pt x="5303" y="1490"/>
                    <a:pt x="4803" y="1757"/>
                  </a:cubicBezTo>
                  <a:cubicBezTo>
                    <a:pt x="1858" y="3258"/>
                    <a:pt x="712" y="4681"/>
                    <a:pt x="279" y="5536"/>
                  </a:cubicBezTo>
                  <a:cubicBezTo>
                    <a:pt x="12" y="6047"/>
                    <a:pt x="1" y="6359"/>
                    <a:pt x="1" y="6359"/>
                  </a:cubicBezTo>
                  <a:lnTo>
                    <a:pt x="10083" y="6070"/>
                  </a:lnTo>
                  <a:cubicBezTo>
                    <a:pt x="9589" y="5187"/>
                    <a:pt x="8297" y="4921"/>
                    <a:pt x="6918" y="4921"/>
                  </a:cubicBezTo>
                  <a:cubicBezTo>
                    <a:pt x="4822" y="4921"/>
                    <a:pt x="2525" y="5536"/>
                    <a:pt x="2525" y="5536"/>
                  </a:cubicBezTo>
                  <a:lnTo>
                    <a:pt x="3380" y="5014"/>
                  </a:lnTo>
                  <a:cubicBezTo>
                    <a:pt x="3336" y="4970"/>
                    <a:pt x="3280" y="4925"/>
                    <a:pt x="3236" y="4881"/>
                  </a:cubicBezTo>
                  <a:lnTo>
                    <a:pt x="6326" y="2791"/>
                  </a:lnTo>
                  <a:lnTo>
                    <a:pt x="7838" y="1779"/>
                  </a:lnTo>
                  <a:lnTo>
                    <a:pt x="6504" y="0"/>
                  </a:ln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4"/>
            <p:cNvSpPr/>
            <p:nvPr/>
          </p:nvSpPr>
          <p:spPr>
            <a:xfrm>
              <a:off x="2759850" y="2939725"/>
              <a:ext cx="151200" cy="94500"/>
            </a:xfrm>
            <a:custGeom>
              <a:rect b="b" l="l" r="r" t="t"/>
              <a:pathLst>
                <a:path extrusionOk="0" h="3780" w="6048">
                  <a:moveTo>
                    <a:pt x="4524" y="1"/>
                  </a:moveTo>
                  <a:cubicBezTo>
                    <a:pt x="1579" y="1502"/>
                    <a:pt x="433" y="2925"/>
                    <a:pt x="0" y="3780"/>
                  </a:cubicBezTo>
                  <a:lnTo>
                    <a:pt x="1401" y="3780"/>
                  </a:lnTo>
                  <a:cubicBezTo>
                    <a:pt x="1401" y="3780"/>
                    <a:pt x="1739" y="2867"/>
                    <a:pt x="2363" y="2867"/>
                  </a:cubicBezTo>
                  <a:cubicBezTo>
                    <a:pt x="2539" y="2867"/>
                    <a:pt x="2737" y="2939"/>
                    <a:pt x="2957" y="3125"/>
                  </a:cubicBezTo>
                  <a:lnTo>
                    <a:pt x="6047" y="1035"/>
                  </a:lnTo>
                  <a:lnTo>
                    <a:pt x="4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4"/>
            <p:cNvSpPr/>
            <p:nvPr/>
          </p:nvSpPr>
          <p:spPr>
            <a:xfrm>
              <a:off x="2862925" y="2942250"/>
              <a:ext cx="41450" cy="30850"/>
            </a:xfrm>
            <a:custGeom>
              <a:rect b="b" l="l" r="r" t="t"/>
              <a:pathLst>
                <a:path extrusionOk="0" h="1234" w="1658">
                  <a:moveTo>
                    <a:pt x="112" y="0"/>
                  </a:moveTo>
                  <a:lnTo>
                    <a:pt x="1" y="156"/>
                  </a:lnTo>
                  <a:lnTo>
                    <a:pt x="1546" y="1234"/>
                  </a:lnTo>
                  <a:lnTo>
                    <a:pt x="1657" y="107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4"/>
            <p:cNvSpPr/>
            <p:nvPr/>
          </p:nvSpPr>
          <p:spPr>
            <a:xfrm>
              <a:off x="2760400" y="3046725"/>
              <a:ext cx="6125" cy="12800"/>
            </a:xfrm>
            <a:custGeom>
              <a:rect b="b" l="l" r="r" t="t"/>
              <a:pathLst>
                <a:path extrusionOk="0" h="512" w="245">
                  <a:moveTo>
                    <a:pt x="45" y="1"/>
                  </a:moveTo>
                  <a:lnTo>
                    <a:pt x="0" y="500"/>
                  </a:lnTo>
                  <a:lnTo>
                    <a:pt x="189" y="512"/>
                  </a:lnTo>
                  <a:lnTo>
                    <a:pt x="245" y="11"/>
                  </a:lnTo>
                  <a:lnTo>
                    <a:pt x="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4"/>
            <p:cNvSpPr/>
            <p:nvPr/>
          </p:nvSpPr>
          <p:spPr>
            <a:xfrm>
              <a:off x="2775675" y="3042550"/>
              <a:ext cx="7250" cy="17250"/>
            </a:xfrm>
            <a:custGeom>
              <a:rect b="b" l="l" r="r" t="t"/>
              <a:pathLst>
                <a:path extrusionOk="0" h="690" w="290">
                  <a:moveTo>
                    <a:pt x="101" y="0"/>
                  </a:moveTo>
                  <a:lnTo>
                    <a:pt x="0" y="657"/>
                  </a:lnTo>
                  <a:lnTo>
                    <a:pt x="190" y="690"/>
                  </a:lnTo>
                  <a:lnTo>
                    <a:pt x="289" y="34"/>
                  </a:ln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4"/>
            <p:cNvSpPr/>
            <p:nvPr/>
          </p:nvSpPr>
          <p:spPr>
            <a:xfrm>
              <a:off x="2950475" y="3040050"/>
              <a:ext cx="6700" cy="15050"/>
            </a:xfrm>
            <a:custGeom>
              <a:rect b="b" l="l" r="r" t="t"/>
              <a:pathLst>
                <a:path extrusionOk="0" h="602" w="268">
                  <a:moveTo>
                    <a:pt x="78" y="1"/>
                  </a:moveTo>
                  <a:lnTo>
                    <a:pt x="0" y="579"/>
                  </a:lnTo>
                  <a:lnTo>
                    <a:pt x="201" y="601"/>
                  </a:lnTo>
                  <a:lnTo>
                    <a:pt x="267" y="34"/>
                  </a:lnTo>
                  <a:lnTo>
                    <a:pt x="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4"/>
            <p:cNvSpPr/>
            <p:nvPr/>
          </p:nvSpPr>
          <p:spPr>
            <a:xfrm>
              <a:off x="2959375" y="3038650"/>
              <a:ext cx="7250" cy="16450"/>
            </a:xfrm>
            <a:custGeom>
              <a:rect b="b" l="l" r="r" t="t"/>
              <a:pathLst>
                <a:path extrusionOk="0" h="658" w="290">
                  <a:moveTo>
                    <a:pt x="100" y="1"/>
                  </a:moveTo>
                  <a:lnTo>
                    <a:pt x="0" y="623"/>
                  </a:lnTo>
                  <a:lnTo>
                    <a:pt x="189" y="657"/>
                  </a:lnTo>
                  <a:lnTo>
                    <a:pt x="289" y="35"/>
                  </a:lnTo>
                  <a:lnTo>
                    <a:pt x="1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4"/>
            <p:cNvSpPr/>
            <p:nvPr/>
          </p:nvSpPr>
          <p:spPr>
            <a:xfrm>
              <a:off x="2976600" y="3037275"/>
              <a:ext cx="7250" cy="16150"/>
            </a:xfrm>
            <a:custGeom>
              <a:rect b="b" l="l" r="r" t="t"/>
              <a:pathLst>
                <a:path extrusionOk="0" h="646" w="290">
                  <a:moveTo>
                    <a:pt x="100" y="1"/>
                  </a:moveTo>
                  <a:lnTo>
                    <a:pt x="0" y="623"/>
                  </a:lnTo>
                  <a:lnTo>
                    <a:pt x="200" y="645"/>
                  </a:lnTo>
                  <a:lnTo>
                    <a:pt x="289" y="23"/>
                  </a:lnTo>
                  <a:lnTo>
                    <a:pt x="1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4"/>
            <p:cNvSpPr/>
            <p:nvPr/>
          </p:nvSpPr>
          <p:spPr>
            <a:xfrm>
              <a:off x="2752875" y="3011375"/>
              <a:ext cx="252100" cy="43425"/>
            </a:xfrm>
            <a:custGeom>
              <a:rect b="b" l="l" r="r" t="t"/>
              <a:pathLst>
                <a:path extrusionOk="0" h="1737" w="10084">
                  <a:moveTo>
                    <a:pt x="2642" y="1"/>
                  </a:moveTo>
                  <a:cubicBezTo>
                    <a:pt x="2018" y="1"/>
                    <a:pt x="1680" y="914"/>
                    <a:pt x="1680" y="914"/>
                  </a:cubicBezTo>
                  <a:lnTo>
                    <a:pt x="279" y="914"/>
                  </a:lnTo>
                  <a:cubicBezTo>
                    <a:pt x="12" y="1425"/>
                    <a:pt x="1" y="1737"/>
                    <a:pt x="1" y="1737"/>
                  </a:cubicBezTo>
                  <a:lnTo>
                    <a:pt x="10083" y="1448"/>
                  </a:lnTo>
                  <a:cubicBezTo>
                    <a:pt x="9589" y="565"/>
                    <a:pt x="8297" y="299"/>
                    <a:pt x="6918" y="299"/>
                  </a:cubicBezTo>
                  <a:cubicBezTo>
                    <a:pt x="4822" y="299"/>
                    <a:pt x="2525" y="914"/>
                    <a:pt x="2525" y="914"/>
                  </a:cubicBezTo>
                  <a:lnTo>
                    <a:pt x="3380" y="392"/>
                  </a:lnTo>
                  <a:cubicBezTo>
                    <a:pt x="3336" y="348"/>
                    <a:pt x="3280" y="303"/>
                    <a:pt x="3236" y="259"/>
                  </a:cubicBezTo>
                  <a:cubicBezTo>
                    <a:pt x="3016" y="73"/>
                    <a:pt x="2818" y="1"/>
                    <a:pt x="26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4"/>
            <p:cNvSpPr/>
            <p:nvPr/>
          </p:nvSpPr>
          <p:spPr>
            <a:xfrm>
              <a:off x="2753725" y="3039650"/>
              <a:ext cx="88100" cy="13475"/>
            </a:xfrm>
            <a:custGeom>
              <a:rect b="b" l="l" r="r" t="t"/>
              <a:pathLst>
                <a:path extrusionOk="0" h="539" w="3524">
                  <a:moveTo>
                    <a:pt x="2094" y="0"/>
                  </a:moveTo>
                  <a:cubicBezTo>
                    <a:pt x="1197" y="0"/>
                    <a:pt x="184" y="190"/>
                    <a:pt x="1" y="228"/>
                  </a:cubicBezTo>
                  <a:lnTo>
                    <a:pt x="34" y="417"/>
                  </a:lnTo>
                  <a:cubicBezTo>
                    <a:pt x="640" y="297"/>
                    <a:pt x="1446" y="194"/>
                    <a:pt x="2113" y="194"/>
                  </a:cubicBezTo>
                  <a:cubicBezTo>
                    <a:pt x="2743" y="194"/>
                    <a:pt x="3249" y="285"/>
                    <a:pt x="3346" y="539"/>
                  </a:cubicBezTo>
                  <a:lnTo>
                    <a:pt x="3524" y="472"/>
                  </a:lnTo>
                  <a:cubicBezTo>
                    <a:pt x="3385" y="108"/>
                    <a:pt x="2773" y="0"/>
                    <a:pt x="20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4"/>
            <p:cNvSpPr/>
            <p:nvPr/>
          </p:nvSpPr>
          <p:spPr>
            <a:xfrm>
              <a:off x="2756500" y="3031350"/>
              <a:ext cx="97550" cy="21775"/>
            </a:xfrm>
            <a:custGeom>
              <a:rect b="b" l="l" r="r" t="t"/>
              <a:pathLst>
                <a:path extrusionOk="0" h="871" w="3902">
                  <a:moveTo>
                    <a:pt x="1953" y="0"/>
                  </a:moveTo>
                  <a:cubicBezTo>
                    <a:pt x="1006" y="0"/>
                    <a:pt x="72" y="220"/>
                    <a:pt x="1" y="238"/>
                  </a:cubicBezTo>
                  <a:lnTo>
                    <a:pt x="45" y="426"/>
                  </a:lnTo>
                  <a:cubicBezTo>
                    <a:pt x="64" y="420"/>
                    <a:pt x="1030" y="193"/>
                    <a:pt x="1977" y="193"/>
                  </a:cubicBezTo>
                  <a:cubicBezTo>
                    <a:pt x="2740" y="193"/>
                    <a:pt x="3491" y="340"/>
                    <a:pt x="3724" y="871"/>
                  </a:cubicBezTo>
                  <a:lnTo>
                    <a:pt x="3902" y="793"/>
                  </a:lnTo>
                  <a:cubicBezTo>
                    <a:pt x="3627" y="170"/>
                    <a:pt x="2785" y="0"/>
                    <a:pt x="195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4"/>
            <p:cNvSpPr/>
            <p:nvPr/>
          </p:nvSpPr>
          <p:spPr>
            <a:xfrm>
              <a:off x="2776225" y="2757725"/>
              <a:ext cx="247350" cy="173975"/>
            </a:xfrm>
            <a:custGeom>
              <a:rect b="b" l="l" r="r" t="t"/>
              <a:pathLst>
                <a:path extrusionOk="0" h="6959" w="9894">
                  <a:moveTo>
                    <a:pt x="9893" y="1"/>
                  </a:moveTo>
                  <a:lnTo>
                    <a:pt x="7070" y="1223"/>
                  </a:lnTo>
                  <a:lnTo>
                    <a:pt x="301" y="3702"/>
                  </a:lnTo>
                  <a:cubicBezTo>
                    <a:pt x="1" y="5144"/>
                    <a:pt x="824" y="5475"/>
                    <a:pt x="1644" y="5475"/>
                  </a:cubicBezTo>
                  <a:cubicBezTo>
                    <a:pt x="2341" y="5475"/>
                    <a:pt x="3035" y="5236"/>
                    <a:pt x="3036" y="5235"/>
                  </a:cubicBezTo>
                  <a:lnTo>
                    <a:pt x="3036" y="5235"/>
                  </a:lnTo>
                  <a:lnTo>
                    <a:pt x="2613" y="6503"/>
                  </a:lnTo>
                  <a:lnTo>
                    <a:pt x="7104" y="6959"/>
                  </a:lnTo>
                  <a:lnTo>
                    <a:pt x="7104" y="6959"/>
                  </a:lnTo>
                  <a:lnTo>
                    <a:pt x="5514" y="4469"/>
                  </a:lnTo>
                  <a:lnTo>
                    <a:pt x="5514" y="4469"/>
                  </a:lnTo>
                  <a:lnTo>
                    <a:pt x="8793" y="5235"/>
                  </a:lnTo>
                  <a:lnTo>
                    <a:pt x="98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4"/>
            <p:cNvSpPr/>
            <p:nvPr/>
          </p:nvSpPr>
          <p:spPr>
            <a:xfrm>
              <a:off x="2844025" y="2910000"/>
              <a:ext cx="103700" cy="13925"/>
            </a:xfrm>
            <a:custGeom>
              <a:rect b="b" l="l" r="r" t="t"/>
              <a:pathLst>
                <a:path extrusionOk="0" h="557" w="4148">
                  <a:moveTo>
                    <a:pt x="23" y="1"/>
                  </a:moveTo>
                  <a:lnTo>
                    <a:pt x="1" y="189"/>
                  </a:lnTo>
                  <a:lnTo>
                    <a:pt x="4125" y="557"/>
                  </a:lnTo>
                  <a:lnTo>
                    <a:pt x="4147" y="367"/>
                  </a:lnTo>
                  <a:lnTo>
                    <a:pt x="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4"/>
            <p:cNvSpPr/>
            <p:nvPr/>
          </p:nvSpPr>
          <p:spPr>
            <a:xfrm>
              <a:off x="2983525" y="2761625"/>
              <a:ext cx="32275" cy="125075"/>
            </a:xfrm>
            <a:custGeom>
              <a:rect b="b" l="l" r="r" t="t"/>
              <a:pathLst>
                <a:path extrusionOk="0" h="5003" w="1291">
                  <a:moveTo>
                    <a:pt x="1102" y="0"/>
                  </a:moveTo>
                  <a:lnTo>
                    <a:pt x="1" y="4958"/>
                  </a:lnTo>
                  <a:lnTo>
                    <a:pt x="190" y="5002"/>
                  </a:lnTo>
                  <a:lnTo>
                    <a:pt x="1290" y="45"/>
                  </a:lnTo>
                  <a:lnTo>
                    <a:pt x="11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4"/>
            <p:cNvSpPr/>
            <p:nvPr/>
          </p:nvSpPr>
          <p:spPr>
            <a:xfrm>
              <a:off x="2288350" y="2236100"/>
              <a:ext cx="522350" cy="704175"/>
            </a:xfrm>
            <a:custGeom>
              <a:rect b="b" l="l" r="r" t="t"/>
              <a:pathLst>
                <a:path extrusionOk="0" h="28167" w="20894">
                  <a:moveTo>
                    <a:pt x="13768" y="0"/>
                  </a:moveTo>
                  <a:cubicBezTo>
                    <a:pt x="10821" y="0"/>
                    <a:pt x="4564" y="4670"/>
                    <a:pt x="2353" y="7905"/>
                  </a:cubicBezTo>
                  <a:cubicBezTo>
                    <a:pt x="0" y="11356"/>
                    <a:pt x="12" y="12473"/>
                    <a:pt x="1092" y="12473"/>
                  </a:cubicBezTo>
                  <a:cubicBezTo>
                    <a:pt x="1608" y="12473"/>
                    <a:pt x="2369" y="12217"/>
                    <a:pt x="3232" y="11840"/>
                  </a:cubicBezTo>
                  <a:cubicBezTo>
                    <a:pt x="3534" y="11707"/>
                    <a:pt x="3768" y="11645"/>
                    <a:pt x="3945" y="11645"/>
                  </a:cubicBezTo>
                  <a:cubicBezTo>
                    <a:pt x="5324" y="11645"/>
                    <a:pt x="3191" y="15413"/>
                    <a:pt x="2098" y="18754"/>
                  </a:cubicBezTo>
                  <a:cubicBezTo>
                    <a:pt x="1558" y="20402"/>
                    <a:pt x="1837" y="20970"/>
                    <a:pt x="2602" y="20970"/>
                  </a:cubicBezTo>
                  <a:cubicBezTo>
                    <a:pt x="3586" y="20970"/>
                    <a:pt x="5373" y="20031"/>
                    <a:pt x="7256" y="19243"/>
                  </a:cubicBezTo>
                  <a:cubicBezTo>
                    <a:pt x="7558" y="19117"/>
                    <a:pt x="7787" y="19059"/>
                    <a:pt x="7954" y="19059"/>
                  </a:cubicBezTo>
                  <a:cubicBezTo>
                    <a:pt x="9636" y="19059"/>
                    <a:pt x="4958" y="24962"/>
                    <a:pt x="3976" y="27268"/>
                  </a:cubicBezTo>
                  <a:cubicBezTo>
                    <a:pt x="3706" y="27910"/>
                    <a:pt x="3781" y="28166"/>
                    <a:pt x="4110" y="28166"/>
                  </a:cubicBezTo>
                  <a:cubicBezTo>
                    <a:pt x="5081" y="28166"/>
                    <a:pt x="8259" y="25945"/>
                    <a:pt x="11312" y="24833"/>
                  </a:cubicBezTo>
                  <a:cubicBezTo>
                    <a:pt x="13091" y="24185"/>
                    <a:pt x="15087" y="24009"/>
                    <a:pt x="16779" y="24009"/>
                  </a:cubicBezTo>
                  <a:cubicBezTo>
                    <a:pt x="17783" y="24009"/>
                    <a:pt x="18681" y="24071"/>
                    <a:pt x="19360" y="24133"/>
                  </a:cubicBezTo>
                  <a:cubicBezTo>
                    <a:pt x="20039" y="24189"/>
                    <a:pt x="20499" y="24252"/>
                    <a:pt x="20632" y="24252"/>
                  </a:cubicBezTo>
                  <a:cubicBezTo>
                    <a:pt x="20658" y="24252"/>
                    <a:pt x="20672" y="24250"/>
                    <a:pt x="20672" y="24245"/>
                  </a:cubicBezTo>
                  <a:cubicBezTo>
                    <a:pt x="20894" y="21388"/>
                    <a:pt x="16737" y="17197"/>
                    <a:pt x="16737" y="17197"/>
                  </a:cubicBezTo>
                  <a:cubicBezTo>
                    <a:pt x="16737" y="17197"/>
                    <a:pt x="16731" y="17198"/>
                    <a:pt x="16719" y="17198"/>
                  </a:cubicBezTo>
                  <a:cubicBezTo>
                    <a:pt x="16316" y="17198"/>
                    <a:pt x="9156" y="17040"/>
                    <a:pt x="14180" y="5771"/>
                  </a:cubicBezTo>
                  <a:cubicBezTo>
                    <a:pt x="16061" y="1539"/>
                    <a:pt x="15460" y="0"/>
                    <a:pt x="137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4"/>
            <p:cNvSpPr/>
            <p:nvPr/>
          </p:nvSpPr>
          <p:spPr>
            <a:xfrm>
              <a:off x="2318550" y="2344775"/>
              <a:ext cx="165925" cy="373225"/>
            </a:xfrm>
            <a:custGeom>
              <a:rect b="b" l="l" r="r" t="t"/>
              <a:pathLst>
                <a:path extrusionOk="0" h="14929" w="6637">
                  <a:moveTo>
                    <a:pt x="6170" y="1"/>
                  </a:moveTo>
                  <a:cubicBezTo>
                    <a:pt x="6103" y="1"/>
                    <a:pt x="6058" y="12"/>
                    <a:pt x="6036" y="34"/>
                  </a:cubicBezTo>
                  <a:cubicBezTo>
                    <a:pt x="5092" y="701"/>
                    <a:pt x="4247" y="1479"/>
                    <a:pt x="3447" y="2313"/>
                  </a:cubicBezTo>
                  <a:cubicBezTo>
                    <a:pt x="2624" y="3168"/>
                    <a:pt x="1790" y="4058"/>
                    <a:pt x="1112" y="5036"/>
                  </a:cubicBezTo>
                  <a:cubicBezTo>
                    <a:pt x="801" y="5480"/>
                    <a:pt x="545" y="5947"/>
                    <a:pt x="323" y="6436"/>
                  </a:cubicBezTo>
                  <a:cubicBezTo>
                    <a:pt x="245" y="6636"/>
                    <a:pt x="1" y="7126"/>
                    <a:pt x="212" y="7315"/>
                  </a:cubicBezTo>
                  <a:cubicBezTo>
                    <a:pt x="367" y="7459"/>
                    <a:pt x="567" y="7503"/>
                    <a:pt x="779" y="7503"/>
                  </a:cubicBezTo>
                  <a:cubicBezTo>
                    <a:pt x="1123" y="7503"/>
                    <a:pt x="1479" y="7382"/>
                    <a:pt x="1746" y="7259"/>
                  </a:cubicBezTo>
                  <a:cubicBezTo>
                    <a:pt x="2424" y="6970"/>
                    <a:pt x="3057" y="6570"/>
                    <a:pt x="3780" y="6347"/>
                  </a:cubicBezTo>
                  <a:cubicBezTo>
                    <a:pt x="3902" y="6315"/>
                    <a:pt x="4025" y="6281"/>
                    <a:pt x="4136" y="6281"/>
                  </a:cubicBezTo>
                  <a:cubicBezTo>
                    <a:pt x="4291" y="6281"/>
                    <a:pt x="4425" y="6337"/>
                    <a:pt x="4536" y="6515"/>
                  </a:cubicBezTo>
                  <a:cubicBezTo>
                    <a:pt x="4791" y="6915"/>
                    <a:pt x="4714" y="7459"/>
                    <a:pt x="4625" y="7904"/>
                  </a:cubicBezTo>
                  <a:cubicBezTo>
                    <a:pt x="4447" y="8904"/>
                    <a:pt x="4091" y="9894"/>
                    <a:pt x="3825" y="10883"/>
                  </a:cubicBezTo>
                  <a:cubicBezTo>
                    <a:pt x="3480" y="12184"/>
                    <a:pt x="3091" y="13484"/>
                    <a:pt x="2646" y="14762"/>
                  </a:cubicBezTo>
                  <a:cubicBezTo>
                    <a:pt x="2613" y="14851"/>
                    <a:pt x="2824" y="14929"/>
                    <a:pt x="3002" y="14929"/>
                  </a:cubicBezTo>
                  <a:cubicBezTo>
                    <a:pt x="3113" y="14929"/>
                    <a:pt x="3202" y="14896"/>
                    <a:pt x="3224" y="14829"/>
                  </a:cubicBezTo>
                  <a:cubicBezTo>
                    <a:pt x="3991" y="12673"/>
                    <a:pt x="4603" y="10438"/>
                    <a:pt x="5158" y="8215"/>
                  </a:cubicBezTo>
                  <a:cubicBezTo>
                    <a:pt x="5303" y="7615"/>
                    <a:pt x="5458" y="6592"/>
                    <a:pt x="4803" y="6214"/>
                  </a:cubicBezTo>
                  <a:cubicBezTo>
                    <a:pt x="4569" y="6081"/>
                    <a:pt x="4324" y="6036"/>
                    <a:pt x="4080" y="6036"/>
                  </a:cubicBezTo>
                  <a:cubicBezTo>
                    <a:pt x="3758" y="6036"/>
                    <a:pt x="3424" y="6114"/>
                    <a:pt x="3124" y="6226"/>
                  </a:cubicBezTo>
                  <a:cubicBezTo>
                    <a:pt x="2479" y="6459"/>
                    <a:pt x="1879" y="6814"/>
                    <a:pt x="1257" y="7093"/>
                  </a:cubicBezTo>
                  <a:cubicBezTo>
                    <a:pt x="1135" y="7137"/>
                    <a:pt x="1024" y="7182"/>
                    <a:pt x="890" y="7226"/>
                  </a:cubicBezTo>
                  <a:cubicBezTo>
                    <a:pt x="856" y="7237"/>
                    <a:pt x="823" y="7237"/>
                    <a:pt x="801" y="7237"/>
                  </a:cubicBezTo>
                  <a:cubicBezTo>
                    <a:pt x="701" y="7237"/>
                    <a:pt x="712" y="7159"/>
                    <a:pt x="735" y="7026"/>
                  </a:cubicBezTo>
                  <a:cubicBezTo>
                    <a:pt x="834" y="6459"/>
                    <a:pt x="1190" y="5914"/>
                    <a:pt x="1490" y="5436"/>
                  </a:cubicBezTo>
                  <a:cubicBezTo>
                    <a:pt x="2124" y="4413"/>
                    <a:pt x="2968" y="3536"/>
                    <a:pt x="3791" y="2669"/>
                  </a:cubicBezTo>
                  <a:cubicBezTo>
                    <a:pt x="4558" y="1846"/>
                    <a:pt x="5369" y="1056"/>
                    <a:pt x="6281" y="390"/>
                  </a:cubicBezTo>
                  <a:cubicBezTo>
                    <a:pt x="6325" y="379"/>
                    <a:pt x="6370" y="367"/>
                    <a:pt x="6392" y="345"/>
                  </a:cubicBezTo>
                  <a:cubicBezTo>
                    <a:pt x="6459" y="301"/>
                    <a:pt x="6503" y="245"/>
                    <a:pt x="6559" y="179"/>
                  </a:cubicBezTo>
                  <a:cubicBezTo>
                    <a:pt x="6636" y="78"/>
                    <a:pt x="6359" y="1"/>
                    <a:pt x="61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4"/>
            <p:cNvSpPr/>
            <p:nvPr/>
          </p:nvSpPr>
          <p:spPr>
            <a:xfrm>
              <a:off x="2479450" y="2265575"/>
              <a:ext cx="181750" cy="178975"/>
            </a:xfrm>
            <a:custGeom>
              <a:rect b="b" l="l" r="r" t="t"/>
              <a:pathLst>
                <a:path extrusionOk="0" h="7159" w="7270">
                  <a:moveTo>
                    <a:pt x="6148" y="1"/>
                  </a:moveTo>
                  <a:cubicBezTo>
                    <a:pt x="5780" y="1"/>
                    <a:pt x="5380" y="146"/>
                    <a:pt x="5091" y="323"/>
                  </a:cubicBezTo>
                  <a:cubicBezTo>
                    <a:pt x="4024" y="1001"/>
                    <a:pt x="3146" y="2080"/>
                    <a:pt x="2391" y="3068"/>
                  </a:cubicBezTo>
                  <a:cubicBezTo>
                    <a:pt x="1468" y="4269"/>
                    <a:pt x="712" y="5592"/>
                    <a:pt x="45" y="6948"/>
                  </a:cubicBezTo>
                  <a:cubicBezTo>
                    <a:pt x="0" y="7037"/>
                    <a:pt x="267" y="7159"/>
                    <a:pt x="445" y="7159"/>
                  </a:cubicBezTo>
                  <a:cubicBezTo>
                    <a:pt x="523" y="7159"/>
                    <a:pt x="590" y="7137"/>
                    <a:pt x="612" y="7092"/>
                  </a:cubicBezTo>
                  <a:cubicBezTo>
                    <a:pt x="1712" y="4847"/>
                    <a:pt x="3068" y="2802"/>
                    <a:pt x="4903" y="1090"/>
                  </a:cubicBezTo>
                  <a:cubicBezTo>
                    <a:pt x="5192" y="823"/>
                    <a:pt x="5491" y="579"/>
                    <a:pt x="5836" y="390"/>
                  </a:cubicBezTo>
                  <a:cubicBezTo>
                    <a:pt x="5925" y="346"/>
                    <a:pt x="6103" y="245"/>
                    <a:pt x="6225" y="245"/>
                  </a:cubicBezTo>
                  <a:cubicBezTo>
                    <a:pt x="6259" y="245"/>
                    <a:pt x="6292" y="257"/>
                    <a:pt x="6314" y="279"/>
                  </a:cubicBezTo>
                  <a:cubicBezTo>
                    <a:pt x="6469" y="412"/>
                    <a:pt x="6514" y="668"/>
                    <a:pt x="6548" y="868"/>
                  </a:cubicBezTo>
                  <a:cubicBezTo>
                    <a:pt x="6670" y="1657"/>
                    <a:pt x="6503" y="2624"/>
                    <a:pt x="6158" y="3380"/>
                  </a:cubicBezTo>
                  <a:cubicBezTo>
                    <a:pt x="6381" y="3313"/>
                    <a:pt x="6603" y="3269"/>
                    <a:pt x="6847" y="3236"/>
                  </a:cubicBezTo>
                  <a:cubicBezTo>
                    <a:pt x="7148" y="2413"/>
                    <a:pt x="7270" y="1423"/>
                    <a:pt x="7037" y="645"/>
                  </a:cubicBezTo>
                  <a:cubicBezTo>
                    <a:pt x="6903" y="168"/>
                    <a:pt x="6548" y="1"/>
                    <a:pt x="61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4"/>
            <p:cNvSpPr/>
            <p:nvPr/>
          </p:nvSpPr>
          <p:spPr>
            <a:xfrm>
              <a:off x="2388025" y="2464000"/>
              <a:ext cx="160925" cy="346825"/>
            </a:xfrm>
            <a:custGeom>
              <a:rect b="b" l="l" r="r" t="t"/>
              <a:pathLst>
                <a:path extrusionOk="0" h="13873" w="6437">
                  <a:moveTo>
                    <a:pt x="1990" y="0"/>
                  </a:moveTo>
                  <a:cubicBezTo>
                    <a:pt x="1913" y="0"/>
                    <a:pt x="1834" y="0"/>
                    <a:pt x="1757" y="12"/>
                  </a:cubicBezTo>
                  <a:cubicBezTo>
                    <a:pt x="1145" y="44"/>
                    <a:pt x="356" y="256"/>
                    <a:pt x="34" y="823"/>
                  </a:cubicBezTo>
                  <a:cubicBezTo>
                    <a:pt x="1" y="879"/>
                    <a:pt x="112" y="912"/>
                    <a:pt x="223" y="912"/>
                  </a:cubicBezTo>
                  <a:cubicBezTo>
                    <a:pt x="300" y="912"/>
                    <a:pt x="379" y="901"/>
                    <a:pt x="401" y="856"/>
                  </a:cubicBezTo>
                  <a:cubicBezTo>
                    <a:pt x="678" y="390"/>
                    <a:pt x="1312" y="145"/>
                    <a:pt x="1913" y="145"/>
                  </a:cubicBezTo>
                  <a:cubicBezTo>
                    <a:pt x="2246" y="145"/>
                    <a:pt x="2568" y="222"/>
                    <a:pt x="2824" y="378"/>
                  </a:cubicBezTo>
                  <a:cubicBezTo>
                    <a:pt x="3768" y="978"/>
                    <a:pt x="3113" y="2712"/>
                    <a:pt x="2879" y="3524"/>
                  </a:cubicBezTo>
                  <a:cubicBezTo>
                    <a:pt x="2524" y="4802"/>
                    <a:pt x="2057" y="6025"/>
                    <a:pt x="1757" y="7314"/>
                  </a:cubicBezTo>
                  <a:cubicBezTo>
                    <a:pt x="1612" y="7959"/>
                    <a:pt x="1412" y="8882"/>
                    <a:pt x="2157" y="9215"/>
                  </a:cubicBezTo>
                  <a:cubicBezTo>
                    <a:pt x="2323" y="9282"/>
                    <a:pt x="2491" y="9315"/>
                    <a:pt x="2657" y="9315"/>
                  </a:cubicBezTo>
                  <a:cubicBezTo>
                    <a:pt x="3002" y="9315"/>
                    <a:pt x="3358" y="9193"/>
                    <a:pt x="3702" y="9082"/>
                  </a:cubicBezTo>
                  <a:cubicBezTo>
                    <a:pt x="4057" y="8959"/>
                    <a:pt x="4402" y="8848"/>
                    <a:pt x="4736" y="8848"/>
                  </a:cubicBezTo>
                  <a:lnTo>
                    <a:pt x="4791" y="8848"/>
                  </a:lnTo>
                  <a:cubicBezTo>
                    <a:pt x="5536" y="8870"/>
                    <a:pt x="5936" y="9359"/>
                    <a:pt x="5947" y="10071"/>
                  </a:cubicBezTo>
                  <a:cubicBezTo>
                    <a:pt x="5959" y="11349"/>
                    <a:pt x="5158" y="12705"/>
                    <a:pt x="4480" y="13739"/>
                  </a:cubicBezTo>
                  <a:cubicBezTo>
                    <a:pt x="4469" y="13750"/>
                    <a:pt x="4458" y="13773"/>
                    <a:pt x="4447" y="13783"/>
                  </a:cubicBezTo>
                  <a:cubicBezTo>
                    <a:pt x="4413" y="13839"/>
                    <a:pt x="4536" y="13872"/>
                    <a:pt x="4647" y="13872"/>
                  </a:cubicBezTo>
                  <a:cubicBezTo>
                    <a:pt x="4724" y="13872"/>
                    <a:pt x="4803" y="13850"/>
                    <a:pt x="4825" y="13817"/>
                  </a:cubicBezTo>
                  <a:cubicBezTo>
                    <a:pt x="5514" y="12772"/>
                    <a:pt x="6192" y="11549"/>
                    <a:pt x="6325" y="10282"/>
                  </a:cubicBezTo>
                  <a:cubicBezTo>
                    <a:pt x="6436" y="9137"/>
                    <a:pt x="5636" y="8726"/>
                    <a:pt x="4736" y="8726"/>
                  </a:cubicBezTo>
                  <a:cubicBezTo>
                    <a:pt x="4413" y="8726"/>
                    <a:pt x="4091" y="8771"/>
                    <a:pt x="3780" y="8860"/>
                  </a:cubicBezTo>
                  <a:cubicBezTo>
                    <a:pt x="3479" y="8948"/>
                    <a:pt x="3069" y="9126"/>
                    <a:pt x="2713" y="9126"/>
                  </a:cubicBezTo>
                  <a:cubicBezTo>
                    <a:pt x="2491" y="9126"/>
                    <a:pt x="2291" y="9060"/>
                    <a:pt x="2146" y="8848"/>
                  </a:cubicBezTo>
                  <a:cubicBezTo>
                    <a:pt x="1901" y="8504"/>
                    <a:pt x="2024" y="7948"/>
                    <a:pt x="2090" y="7559"/>
                  </a:cubicBezTo>
                  <a:cubicBezTo>
                    <a:pt x="2335" y="6336"/>
                    <a:pt x="2768" y="5169"/>
                    <a:pt x="3135" y="3979"/>
                  </a:cubicBezTo>
                  <a:cubicBezTo>
                    <a:pt x="3435" y="3001"/>
                    <a:pt x="3936" y="1756"/>
                    <a:pt x="3524" y="745"/>
                  </a:cubicBezTo>
                  <a:cubicBezTo>
                    <a:pt x="3279" y="145"/>
                    <a:pt x="2580" y="0"/>
                    <a:pt x="19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4"/>
            <p:cNvSpPr/>
            <p:nvPr/>
          </p:nvSpPr>
          <p:spPr>
            <a:xfrm>
              <a:off x="2581700" y="2345600"/>
              <a:ext cx="81725" cy="59800"/>
            </a:xfrm>
            <a:custGeom>
              <a:rect b="b" l="l" r="r" t="t"/>
              <a:pathLst>
                <a:path extrusionOk="0" h="2392" w="3269">
                  <a:moveTo>
                    <a:pt x="3248" y="1"/>
                  </a:moveTo>
                  <a:cubicBezTo>
                    <a:pt x="1149" y="1"/>
                    <a:pt x="1" y="1646"/>
                    <a:pt x="1" y="1646"/>
                  </a:cubicBezTo>
                  <a:lnTo>
                    <a:pt x="479" y="2391"/>
                  </a:lnTo>
                  <a:lnTo>
                    <a:pt x="3269" y="1713"/>
                  </a:lnTo>
                  <a:lnTo>
                    <a:pt x="3269" y="1"/>
                  </a:lnTo>
                  <a:cubicBezTo>
                    <a:pt x="3262" y="1"/>
                    <a:pt x="3255" y="1"/>
                    <a:pt x="32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4"/>
            <p:cNvSpPr/>
            <p:nvPr/>
          </p:nvSpPr>
          <p:spPr>
            <a:xfrm>
              <a:off x="2508900" y="2340225"/>
              <a:ext cx="451325" cy="323600"/>
            </a:xfrm>
            <a:custGeom>
              <a:rect b="b" l="l" r="r" t="t"/>
              <a:pathLst>
                <a:path extrusionOk="0" h="12944" w="18053">
                  <a:moveTo>
                    <a:pt x="11566" y="1"/>
                  </a:moveTo>
                  <a:cubicBezTo>
                    <a:pt x="11019" y="1"/>
                    <a:pt x="10444" y="34"/>
                    <a:pt x="9838" y="105"/>
                  </a:cubicBezTo>
                  <a:cubicBezTo>
                    <a:pt x="1190" y="1117"/>
                    <a:pt x="1" y="5596"/>
                    <a:pt x="201" y="8542"/>
                  </a:cubicBezTo>
                  <a:lnTo>
                    <a:pt x="1712" y="11420"/>
                  </a:lnTo>
                  <a:lnTo>
                    <a:pt x="7092" y="12944"/>
                  </a:lnTo>
                  <a:lnTo>
                    <a:pt x="16819" y="8097"/>
                  </a:lnTo>
                  <a:lnTo>
                    <a:pt x="18052" y="2362"/>
                  </a:lnTo>
                  <a:cubicBezTo>
                    <a:pt x="16555" y="949"/>
                    <a:pt x="14469" y="1"/>
                    <a:pt x="11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4"/>
            <p:cNvSpPr/>
            <p:nvPr/>
          </p:nvSpPr>
          <p:spPr>
            <a:xfrm>
              <a:off x="2587550" y="2366175"/>
              <a:ext cx="62275" cy="30875"/>
            </a:xfrm>
            <a:custGeom>
              <a:rect b="b" l="l" r="r" t="t"/>
              <a:pathLst>
                <a:path extrusionOk="0" h="1235" w="2491">
                  <a:moveTo>
                    <a:pt x="2491" y="0"/>
                  </a:moveTo>
                  <a:lnTo>
                    <a:pt x="2491" y="0"/>
                  </a:lnTo>
                  <a:cubicBezTo>
                    <a:pt x="2479" y="0"/>
                    <a:pt x="2301" y="67"/>
                    <a:pt x="2001" y="178"/>
                  </a:cubicBezTo>
                  <a:cubicBezTo>
                    <a:pt x="1846" y="234"/>
                    <a:pt x="1656" y="312"/>
                    <a:pt x="1446" y="401"/>
                  </a:cubicBezTo>
                  <a:cubicBezTo>
                    <a:pt x="1234" y="501"/>
                    <a:pt x="1001" y="612"/>
                    <a:pt x="757" y="746"/>
                  </a:cubicBezTo>
                  <a:cubicBezTo>
                    <a:pt x="512" y="879"/>
                    <a:pt x="256" y="1023"/>
                    <a:pt x="1" y="1190"/>
                  </a:cubicBezTo>
                  <a:lnTo>
                    <a:pt x="34" y="1235"/>
                  </a:lnTo>
                  <a:cubicBezTo>
                    <a:pt x="700" y="768"/>
                    <a:pt x="1512" y="345"/>
                    <a:pt x="2491" y="0"/>
                  </a:cubicBezTo>
                  <a:close/>
                </a:path>
              </a:pathLst>
            </a:custGeom>
            <a:solidFill>
              <a:srgbClr val="FF5B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4"/>
            <p:cNvSpPr/>
            <p:nvPr/>
          </p:nvSpPr>
          <p:spPr>
            <a:xfrm>
              <a:off x="2510850" y="2366175"/>
              <a:ext cx="138975" cy="198175"/>
            </a:xfrm>
            <a:custGeom>
              <a:rect b="b" l="l" r="r" t="t"/>
              <a:pathLst>
                <a:path extrusionOk="0" h="7927" w="5559">
                  <a:moveTo>
                    <a:pt x="5559" y="0"/>
                  </a:moveTo>
                  <a:cubicBezTo>
                    <a:pt x="4580" y="345"/>
                    <a:pt x="3768" y="768"/>
                    <a:pt x="3102" y="1235"/>
                  </a:cubicBezTo>
                  <a:cubicBezTo>
                    <a:pt x="445" y="3068"/>
                    <a:pt x="1" y="5614"/>
                    <a:pt x="123" y="7504"/>
                  </a:cubicBezTo>
                  <a:lnTo>
                    <a:pt x="345" y="7926"/>
                  </a:lnTo>
                  <a:cubicBezTo>
                    <a:pt x="334" y="7848"/>
                    <a:pt x="323" y="7759"/>
                    <a:pt x="312" y="7670"/>
                  </a:cubicBezTo>
                  <a:cubicBezTo>
                    <a:pt x="312" y="7603"/>
                    <a:pt x="300" y="7537"/>
                    <a:pt x="290" y="7470"/>
                  </a:cubicBezTo>
                  <a:cubicBezTo>
                    <a:pt x="290" y="7393"/>
                    <a:pt x="290" y="7314"/>
                    <a:pt x="278" y="7237"/>
                  </a:cubicBezTo>
                  <a:cubicBezTo>
                    <a:pt x="268" y="7092"/>
                    <a:pt x="268" y="6936"/>
                    <a:pt x="268" y="6781"/>
                  </a:cubicBezTo>
                  <a:cubicBezTo>
                    <a:pt x="268" y="6459"/>
                    <a:pt x="290" y="6125"/>
                    <a:pt x="334" y="5780"/>
                  </a:cubicBezTo>
                  <a:cubicBezTo>
                    <a:pt x="434" y="5091"/>
                    <a:pt x="645" y="4358"/>
                    <a:pt x="979" y="3702"/>
                  </a:cubicBezTo>
                  <a:cubicBezTo>
                    <a:pt x="1323" y="3035"/>
                    <a:pt x="1790" y="2435"/>
                    <a:pt x="2301" y="1957"/>
                  </a:cubicBezTo>
                  <a:cubicBezTo>
                    <a:pt x="2557" y="1712"/>
                    <a:pt x="2824" y="1490"/>
                    <a:pt x="3091" y="1301"/>
                  </a:cubicBezTo>
                  <a:cubicBezTo>
                    <a:pt x="3346" y="1112"/>
                    <a:pt x="3613" y="946"/>
                    <a:pt x="3847" y="801"/>
                  </a:cubicBezTo>
                  <a:cubicBezTo>
                    <a:pt x="4102" y="667"/>
                    <a:pt x="4324" y="545"/>
                    <a:pt x="4536" y="445"/>
                  </a:cubicBezTo>
                  <a:cubicBezTo>
                    <a:pt x="4736" y="334"/>
                    <a:pt x="4924" y="256"/>
                    <a:pt x="5080" y="190"/>
                  </a:cubicBezTo>
                  <a:cubicBezTo>
                    <a:pt x="5380" y="67"/>
                    <a:pt x="5558" y="0"/>
                    <a:pt x="55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4"/>
            <p:cNvSpPr/>
            <p:nvPr/>
          </p:nvSpPr>
          <p:spPr>
            <a:xfrm>
              <a:off x="2573375" y="2415625"/>
              <a:ext cx="196200" cy="59500"/>
            </a:xfrm>
            <a:custGeom>
              <a:rect b="b" l="l" r="r" t="t"/>
              <a:pathLst>
                <a:path extrusionOk="0" h="2380" w="7848">
                  <a:moveTo>
                    <a:pt x="3035" y="1"/>
                  </a:moveTo>
                  <a:cubicBezTo>
                    <a:pt x="2880" y="1"/>
                    <a:pt x="2712" y="12"/>
                    <a:pt x="2568" y="23"/>
                  </a:cubicBezTo>
                  <a:cubicBezTo>
                    <a:pt x="2312" y="45"/>
                    <a:pt x="2079" y="68"/>
                    <a:pt x="1857" y="112"/>
                  </a:cubicBezTo>
                  <a:cubicBezTo>
                    <a:pt x="1623" y="157"/>
                    <a:pt x="1423" y="213"/>
                    <a:pt x="1235" y="257"/>
                  </a:cubicBezTo>
                  <a:cubicBezTo>
                    <a:pt x="1045" y="324"/>
                    <a:pt x="867" y="368"/>
                    <a:pt x="712" y="435"/>
                  </a:cubicBezTo>
                  <a:cubicBezTo>
                    <a:pt x="568" y="490"/>
                    <a:pt x="434" y="534"/>
                    <a:pt x="334" y="579"/>
                  </a:cubicBezTo>
                  <a:cubicBezTo>
                    <a:pt x="123" y="679"/>
                    <a:pt x="0" y="724"/>
                    <a:pt x="0" y="724"/>
                  </a:cubicBezTo>
                  <a:cubicBezTo>
                    <a:pt x="0" y="724"/>
                    <a:pt x="123" y="679"/>
                    <a:pt x="334" y="601"/>
                  </a:cubicBezTo>
                  <a:cubicBezTo>
                    <a:pt x="445" y="557"/>
                    <a:pt x="578" y="512"/>
                    <a:pt x="723" y="468"/>
                  </a:cubicBezTo>
                  <a:cubicBezTo>
                    <a:pt x="879" y="413"/>
                    <a:pt x="1057" y="368"/>
                    <a:pt x="1245" y="324"/>
                  </a:cubicBezTo>
                  <a:cubicBezTo>
                    <a:pt x="1435" y="279"/>
                    <a:pt x="1645" y="235"/>
                    <a:pt x="1868" y="213"/>
                  </a:cubicBezTo>
                  <a:cubicBezTo>
                    <a:pt x="2090" y="168"/>
                    <a:pt x="2324" y="157"/>
                    <a:pt x="2568" y="146"/>
                  </a:cubicBezTo>
                  <a:lnTo>
                    <a:pt x="2757" y="146"/>
                  </a:lnTo>
                  <a:cubicBezTo>
                    <a:pt x="2946" y="146"/>
                    <a:pt x="3135" y="157"/>
                    <a:pt x="3324" y="168"/>
                  </a:cubicBezTo>
                  <a:cubicBezTo>
                    <a:pt x="3446" y="179"/>
                    <a:pt x="3579" y="201"/>
                    <a:pt x="3702" y="223"/>
                  </a:cubicBezTo>
                  <a:cubicBezTo>
                    <a:pt x="3836" y="235"/>
                    <a:pt x="3957" y="268"/>
                    <a:pt x="4080" y="290"/>
                  </a:cubicBezTo>
                  <a:cubicBezTo>
                    <a:pt x="4335" y="346"/>
                    <a:pt x="4591" y="423"/>
                    <a:pt x="4824" y="512"/>
                  </a:cubicBezTo>
                  <a:cubicBezTo>
                    <a:pt x="5069" y="601"/>
                    <a:pt x="5291" y="702"/>
                    <a:pt x="5514" y="801"/>
                  </a:cubicBezTo>
                  <a:cubicBezTo>
                    <a:pt x="5948" y="1024"/>
                    <a:pt x="6325" y="1268"/>
                    <a:pt x="6625" y="1513"/>
                  </a:cubicBezTo>
                  <a:cubicBezTo>
                    <a:pt x="6926" y="1747"/>
                    <a:pt x="7159" y="1969"/>
                    <a:pt x="7314" y="2124"/>
                  </a:cubicBezTo>
                  <a:cubicBezTo>
                    <a:pt x="7481" y="2291"/>
                    <a:pt x="7548" y="2380"/>
                    <a:pt x="7548" y="2380"/>
                  </a:cubicBezTo>
                  <a:lnTo>
                    <a:pt x="7848" y="2124"/>
                  </a:lnTo>
                  <a:lnTo>
                    <a:pt x="7581" y="1858"/>
                  </a:lnTo>
                  <a:cubicBezTo>
                    <a:pt x="7403" y="1690"/>
                    <a:pt x="7148" y="1480"/>
                    <a:pt x="6815" y="1246"/>
                  </a:cubicBezTo>
                  <a:cubicBezTo>
                    <a:pt x="6492" y="1013"/>
                    <a:pt x="6081" y="768"/>
                    <a:pt x="5625" y="568"/>
                  </a:cubicBezTo>
                  <a:cubicBezTo>
                    <a:pt x="5392" y="468"/>
                    <a:pt x="5147" y="368"/>
                    <a:pt x="4903" y="290"/>
                  </a:cubicBezTo>
                  <a:cubicBezTo>
                    <a:pt x="4647" y="213"/>
                    <a:pt x="4391" y="146"/>
                    <a:pt x="4125" y="101"/>
                  </a:cubicBezTo>
                  <a:cubicBezTo>
                    <a:pt x="3991" y="79"/>
                    <a:pt x="3858" y="57"/>
                    <a:pt x="3724" y="45"/>
                  </a:cubicBezTo>
                  <a:cubicBezTo>
                    <a:pt x="3591" y="35"/>
                    <a:pt x="3468" y="23"/>
                    <a:pt x="3335" y="12"/>
                  </a:cubicBezTo>
                  <a:cubicBezTo>
                    <a:pt x="3235" y="12"/>
                    <a:pt x="3135" y="1"/>
                    <a:pt x="30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4"/>
            <p:cNvSpPr/>
            <p:nvPr/>
          </p:nvSpPr>
          <p:spPr>
            <a:xfrm>
              <a:off x="2657850" y="2385350"/>
              <a:ext cx="157050" cy="83950"/>
            </a:xfrm>
            <a:custGeom>
              <a:rect b="b" l="l" r="r" t="t"/>
              <a:pathLst>
                <a:path extrusionOk="0" h="3358" w="6282">
                  <a:moveTo>
                    <a:pt x="2368" y="1"/>
                  </a:moveTo>
                  <a:cubicBezTo>
                    <a:pt x="2280" y="1"/>
                    <a:pt x="2191" y="1"/>
                    <a:pt x="2102" y="11"/>
                  </a:cubicBezTo>
                  <a:cubicBezTo>
                    <a:pt x="1991" y="11"/>
                    <a:pt x="1879" y="23"/>
                    <a:pt x="1779" y="34"/>
                  </a:cubicBezTo>
                  <a:cubicBezTo>
                    <a:pt x="1668" y="45"/>
                    <a:pt x="1568" y="67"/>
                    <a:pt x="1468" y="78"/>
                  </a:cubicBezTo>
                  <a:cubicBezTo>
                    <a:pt x="1368" y="90"/>
                    <a:pt x="1279" y="112"/>
                    <a:pt x="1190" y="134"/>
                  </a:cubicBezTo>
                  <a:cubicBezTo>
                    <a:pt x="1001" y="156"/>
                    <a:pt x="845" y="201"/>
                    <a:pt x="690" y="245"/>
                  </a:cubicBezTo>
                  <a:cubicBezTo>
                    <a:pt x="546" y="278"/>
                    <a:pt x="423" y="312"/>
                    <a:pt x="323" y="345"/>
                  </a:cubicBezTo>
                  <a:cubicBezTo>
                    <a:pt x="112" y="412"/>
                    <a:pt x="0" y="445"/>
                    <a:pt x="0" y="445"/>
                  </a:cubicBezTo>
                  <a:cubicBezTo>
                    <a:pt x="0" y="445"/>
                    <a:pt x="112" y="412"/>
                    <a:pt x="323" y="356"/>
                  </a:cubicBezTo>
                  <a:cubicBezTo>
                    <a:pt x="434" y="334"/>
                    <a:pt x="556" y="300"/>
                    <a:pt x="701" y="278"/>
                  </a:cubicBezTo>
                  <a:cubicBezTo>
                    <a:pt x="845" y="245"/>
                    <a:pt x="1012" y="212"/>
                    <a:pt x="1201" y="189"/>
                  </a:cubicBezTo>
                  <a:cubicBezTo>
                    <a:pt x="1290" y="179"/>
                    <a:pt x="1379" y="167"/>
                    <a:pt x="1479" y="145"/>
                  </a:cubicBezTo>
                  <a:cubicBezTo>
                    <a:pt x="1579" y="145"/>
                    <a:pt x="1679" y="134"/>
                    <a:pt x="1790" y="123"/>
                  </a:cubicBezTo>
                  <a:cubicBezTo>
                    <a:pt x="1890" y="112"/>
                    <a:pt x="2001" y="112"/>
                    <a:pt x="2112" y="112"/>
                  </a:cubicBezTo>
                  <a:lnTo>
                    <a:pt x="2224" y="112"/>
                  </a:lnTo>
                  <a:cubicBezTo>
                    <a:pt x="2302" y="112"/>
                    <a:pt x="2368" y="112"/>
                    <a:pt x="2446" y="123"/>
                  </a:cubicBezTo>
                  <a:cubicBezTo>
                    <a:pt x="2557" y="123"/>
                    <a:pt x="2668" y="134"/>
                    <a:pt x="2791" y="145"/>
                  </a:cubicBezTo>
                  <a:cubicBezTo>
                    <a:pt x="2902" y="167"/>
                    <a:pt x="3024" y="179"/>
                    <a:pt x="3135" y="212"/>
                  </a:cubicBezTo>
                  <a:lnTo>
                    <a:pt x="3313" y="245"/>
                  </a:lnTo>
                  <a:lnTo>
                    <a:pt x="3480" y="290"/>
                  </a:lnTo>
                  <a:cubicBezTo>
                    <a:pt x="3602" y="323"/>
                    <a:pt x="3713" y="367"/>
                    <a:pt x="3824" y="412"/>
                  </a:cubicBezTo>
                  <a:cubicBezTo>
                    <a:pt x="3935" y="456"/>
                    <a:pt x="4036" y="512"/>
                    <a:pt x="4147" y="567"/>
                  </a:cubicBezTo>
                  <a:cubicBezTo>
                    <a:pt x="4247" y="634"/>
                    <a:pt x="4347" y="678"/>
                    <a:pt x="4447" y="757"/>
                  </a:cubicBezTo>
                  <a:cubicBezTo>
                    <a:pt x="4636" y="890"/>
                    <a:pt x="4802" y="1046"/>
                    <a:pt x="4958" y="1212"/>
                  </a:cubicBezTo>
                  <a:cubicBezTo>
                    <a:pt x="5114" y="1368"/>
                    <a:pt x="5225" y="1545"/>
                    <a:pt x="5336" y="1713"/>
                  </a:cubicBezTo>
                  <a:cubicBezTo>
                    <a:pt x="5447" y="1890"/>
                    <a:pt x="5525" y="2068"/>
                    <a:pt x="5603" y="2224"/>
                  </a:cubicBezTo>
                  <a:cubicBezTo>
                    <a:pt x="5736" y="2557"/>
                    <a:pt x="5803" y="2846"/>
                    <a:pt x="5847" y="3046"/>
                  </a:cubicBezTo>
                  <a:cubicBezTo>
                    <a:pt x="5869" y="3146"/>
                    <a:pt x="5881" y="3224"/>
                    <a:pt x="5881" y="3279"/>
                  </a:cubicBezTo>
                  <a:cubicBezTo>
                    <a:pt x="5892" y="3324"/>
                    <a:pt x="5892" y="3358"/>
                    <a:pt x="5892" y="3358"/>
                  </a:cubicBezTo>
                  <a:lnTo>
                    <a:pt x="6281" y="3313"/>
                  </a:lnTo>
                  <a:cubicBezTo>
                    <a:pt x="6281" y="3313"/>
                    <a:pt x="6281" y="3279"/>
                    <a:pt x="6270" y="3224"/>
                  </a:cubicBezTo>
                  <a:cubicBezTo>
                    <a:pt x="6259" y="3158"/>
                    <a:pt x="6237" y="3069"/>
                    <a:pt x="6214" y="2958"/>
                  </a:cubicBezTo>
                  <a:cubicBezTo>
                    <a:pt x="6158" y="2746"/>
                    <a:pt x="6059" y="2435"/>
                    <a:pt x="5903" y="2091"/>
                  </a:cubicBezTo>
                  <a:cubicBezTo>
                    <a:pt x="5814" y="1923"/>
                    <a:pt x="5714" y="1735"/>
                    <a:pt x="5592" y="1557"/>
                  </a:cubicBezTo>
                  <a:cubicBezTo>
                    <a:pt x="5459" y="1379"/>
                    <a:pt x="5325" y="1190"/>
                    <a:pt x="5147" y="1023"/>
                  </a:cubicBezTo>
                  <a:cubicBezTo>
                    <a:pt x="4980" y="856"/>
                    <a:pt x="4792" y="690"/>
                    <a:pt x="4569" y="567"/>
                  </a:cubicBezTo>
                  <a:cubicBezTo>
                    <a:pt x="4469" y="490"/>
                    <a:pt x="4358" y="434"/>
                    <a:pt x="4247" y="379"/>
                  </a:cubicBezTo>
                  <a:cubicBezTo>
                    <a:pt x="4125" y="323"/>
                    <a:pt x="4014" y="268"/>
                    <a:pt x="3891" y="234"/>
                  </a:cubicBezTo>
                  <a:cubicBezTo>
                    <a:pt x="3769" y="189"/>
                    <a:pt x="3658" y="145"/>
                    <a:pt x="3535" y="123"/>
                  </a:cubicBezTo>
                  <a:lnTo>
                    <a:pt x="3347" y="78"/>
                  </a:lnTo>
                  <a:lnTo>
                    <a:pt x="3169" y="56"/>
                  </a:lnTo>
                  <a:cubicBezTo>
                    <a:pt x="3046" y="23"/>
                    <a:pt x="2924" y="23"/>
                    <a:pt x="2802" y="11"/>
                  </a:cubicBezTo>
                  <a:cubicBezTo>
                    <a:pt x="2680" y="1"/>
                    <a:pt x="2569" y="1"/>
                    <a:pt x="2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4"/>
            <p:cNvSpPr/>
            <p:nvPr/>
          </p:nvSpPr>
          <p:spPr>
            <a:xfrm>
              <a:off x="2629225" y="2353675"/>
              <a:ext cx="282925" cy="80325"/>
            </a:xfrm>
            <a:custGeom>
              <a:rect b="b" l="l" r="r" t="t"/>
              <a:pathLst>
                <a:path extrusionOk="0" h="3213" w="11317">
                  <a:moveTo>
                    <a:pt x="5870" y="1"/>
                  </a:moveTo>
                  <a:cubicBezTo>
                    <a:pt x="5536" y="1"/>
                    <a:pt x="5203" y="11"/>
                    <a:pt x="4880" y="45"/>
                  </a:cubicBezTo>
                  <a:cubicBezTo>
                    <a:pt x="4692" y="67"/>
                    <a:pt x="4502" y="90"/>
                    <a:pt x="4314" y="122"/>
                  </a:cubicBezTo>
                  <a:cubicBezTo>
                    <a:pt x="4124" y="145"/>
                    <a:pt x="3936" y="178"/>
                    <a:pt x="3758" y="211"/>
                  </a:cubicBezTo>
                  <a:cubicBezTo>
                    <a:pt x="3402" y="290"/>
                    <a:pt x="3057" y="367"/>
                    <a:pt x="2735" y="456"/>
                  </a:cubicBezTo>
                  <a:cubicBezTo>
                    <a:pt x="2402" y="545"/>
                    <a:pt x="2101" y="645"/>
                    <a:pt x="1824" y="734"/>
                  </a:cubicBezTo>
                  <a:cubicBezTo>
                    <a:pt x="1546" y="812"/>
                    <a:pt x="1301" y="923"/>
                    <a:pt x="1068" y="1001"/>
                  </a:cubicBezTo>
                  <a:cubicBezTo>
                    <a:pt x="846" y="1078"/>
                    <a:pt x="656" y="1167"/>
                    <a:pt x="501" y="1234"/>
                  </a:cubicBezTo>
                  <a:cubicBezTo>
                    <a:pt x="189" y="1357"/>
                    <a:pt x="1" y="1434"/>
                    <a:pt x="1" y="1434"/>
                  </a:cubicBezTo>
                  <a:cubicBezTo>
                    <a:pt x="1" y="1434"/>
                    <a:pt x="189" y="1367"/>
                    <a:pt x="501" y="1246"/>
                  </a:cubicBezTo>
                  <a:cubicBezTo>
                    <a:pt x="668" y="1179"/>
                    <a:pt x="856" y="1112"/>
                    <a:pt x="1090" y="1034"/>
                  </a:cubicBezTo>
                  <a:cubicBezTo>
                    <a:pt x="1313" y="967"/>
                    <a:pt x="1557" y="868"/>
                    <a:pt x="1846" y="789"/>
                  </a:cubicBezTo>
                  <a:cubicBezTo>
                    <a:pt x="2124" y="712"/>
                    <a:pt x="2424" y="623"/>
                    <a:pt x="2758" y="545"/>
                  </a:cubicBezTo>
                  <a:cubicBezTo>
                    <a:pt x="3080" y="456"/>
                    <a:pt x="3425" y="401"/>
                    <a:pt x="3780" y="334"/>
                  </a:cubicBezTo>
                  <a:cubicBezTo>
                    <a:pt x="3958" y="312"/>
                    <a:pt x="4147" y="278"/>
                    <a:pt x="4324" y="256"/>
                  </a:cubicBezTo>
                  <a:cubicBezTo>
                    <a:pt x="4514" y="234"/>
                    <a:pt x="4702" y="223"/>
                    <a:pt x="4892" y="201"/>
                  </a:cubicBezTo>
                  <a:cubicBezTo>
                    <a:pt x="5114" y="189"/>
                    <a:pt x="5325" y="189"/>
                    <a:pt x="5536" y="189"/>
                  </a:cubicBezTo>
                  <a:cubicBezTo>
                    <a:pt x="5714" y="189"/>
                    <a:pt x="5881" y="189"/>
                    <a:pt x="6048" y="201"/>
                  </a:cubicBezTo>
                  <a:cubicBezTo>
                    <a:pt x="6236" y="211"/>
                    <a:pt x="6426" y="234"/>
                    <a:pt x="6626" y="245"/>
                  </a:cubicBezTo>
                  <a:cubicBezTo>
                    <a:pt x="6814" y="290"/>
                    <a:pt x="7004" y="300"/>
                    <a:pt x="7182" y="345"/>
                  </a:cubicBezTo>
                  <a:cubicBezTo>
                    <a:pt x="7559" y="423"/>
                    <a:pt x="7904" y="545"/>
                    <a:pt x="8237" y="668"/>
                  </a:cubicBezTo>
                  <a:cubicBezTo>
                    <a:pt x="8571" y="812"/>
                    <a:pt x="8882" y="967"/>
                    <a:pt x="9149" y="1145"/>
                  </a:cubicBezTo>
                  <a:cubicBezTo>
                    <a:pt x="9427" y="1323"/>
                    <a:pt x="9671" y="1512"/>
                    <a:pt x="9871" y="1701"/>
                  </a:cubicBezTo>
                  <a:cubicBezTo>
                    <a:pt x="10282" y="2090"/>
                    <a:pt x="10561" y="2479"/>
                    <a:pt x="10727" y="2757"/>
                  </a:cubicBezTo>
                  <a:cubicBezTo>
                    <a:pt x="10805" y="2901"/>
                    <a:pt x="10860" y="3012"/>
                    <a:pt x="10894" y="3091"/>
                  </a:cubicBezTo>
                  <a:cubicBezTo>
                    <a:pt x="10939" y="3168"/>
                    <a:pt x="10949" y="3213"/>
                    <a:pt x="10949" y="3213"/>
                  </a:cubicBezTo>
                  <a:lnTo>
                    <a:pt x="11316" y="3069"/>
                  </a:lnTo>
                  <a:cubicBezTo>
                    <a:pt x="11316" y="3069"/>
                    <a:pt x="11283" y="3012"/>
                    <a:pt x="11250" y="2935"/>
                  </a:cubicBezTo>
                  <a:cubicBezTo>
                    <a:pt x="11205" y="2846"/>
                    <a:pt x="11139" y="2723"/>
                    <a:pt x="11038" y="2568"/>
                  </a:cubicBezTo>
                  <a:cubicBezTo>
                    <a:pt x="10850" y="2268"/>
                    <a:pt x="10549" y="1856"/>
                    <a:pt x="10094" y="1456"/>
                  </a:cubicBezTo>
                  <a:cubicBezTo>
                    <a:pt x="9871" y="1256"/>
                    <a:pt x="9605" y="1068"/>
                    <a:pt x="9304" y="890"/>
                  </a:cubicBezTo>
                  <a:cubicBezTo>
                    <a:pt x="9015" y="712"/>
                    <a:pt x="8682" y="556"/>
                    <a:pt x="8338" y="423"/>
                  </a:cubicBezTo>
                  <a:cubicBezTo>
                    <a:pt x="7982" y="300"/>
                    <a:pt x="7615" y="189"/>
                    <a:pt x="7226" y="122"/>
                  </a:cubicBezTo>
                  <a:cubicBezTo>
                    <a:pt x="7037" y="78"/>
                    <a:pt x="6837" y="67"/>
                    <a:pt x="6648" y="34"/>
                  </a:cubicBezTo>
                  <a:cubicBezTo>
                    <a:pt x="6448" y="23"/>
                    <a:pt x="6248" y="11"/>
                    <a:pt x="60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4"/>
            <p:cNvSpPr/>
            <p:nvPr/>
          </p:nvSpPr>
          <p:spPr>
            <a:xfrm>
              <a:off x="2772625" y="2743800"/>
              <a:ext cx="205375" cy="125650"/>
            </a:xfrm>
            <a:custGeom>
              <a:rect b="b" l="l" r="r" t="t"/>
              <a:pathLst>
                <a:path extrusionOk="0" h="5026" w="8215">
                  <a:moveTo>
                    <a:pt x="5278" y="1"/>
                  </a:moveTo>
                  <a:cubicBezTo>
                    <a:pt x="4854" y="1"/>
                    <a:pt x="4375" y="50"/>
                    <a:pt x="3835" y="168"/>
                  </a:cubicBezTo>
                  <a:lnTo>
                    <a:pt x="1" y="1247"/>
                  </a:lnTo>
                  <a:lnTo>
                    <a:pt x="1" y="4982"/>
                  </a:lnTo>
                  <a:cubicBezTo>
                    <a:pt x="1" y="4982"/>
                    <a:pt x="379" y="5026"/>
                    <a:pt x="980" y="5026"/>
                  </a:cubicBezTo>
                  <a:cubicBezTo>
                    <a:pt x="2792" y="5026"/>
                    <a:pt x="6628" y="4624"/>
                    <a:pt x="8214" y="1402"/>
                  </a:cubicBezTo>
                  <a:cubicBezTo>
                    <a:pt x="8214" y="1402"/>
                    <a:pt x="7530" y="1"/>
                    <a:pt x="5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4"/>
            <p:cNvSpPr/>
            <p:nvPr/>
          </p:nvSpPr>
          <p:spPr>
            <a:xfrm>
              <a:off x="2869875" y="2788000"/>
              <a:ext cx="27825" cy="40900"/>
            </a:xfrm>
            <a:custGeom>
              <a:rect b="b" l="l" r="r" t="t"/>
              <a:pathLst>
                <a:path extrusionOk="0" h="1636" w="1113">
                  <a:moveTo>
                    <a:pt x="223" y="1"/>
                  </a:moveTo>
                  <a:lnTo>
                    <a:pt x="1" y="701"/>
                  </a:lnTo>
                  <a:lnTo>
                    <a:pt x="223" y="546"/>
                  </a:lnTo>
                  <a:lnTo>
                    <a:pt x="890" y="1635"/>
                  </a:lnTo>
                  <a:lnTo>
                    <a:pt x="1112" y="1446"/>
                  </a:lnTo>
                  <a:lnTo>
                    <a:pt x="2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4"/>
            <p:cNvSpPr/>
            <p:nvPr/>
          </p:nvSpPr>
          <p:spPr>
            <a:xfrm>
              <a:off x="2886000" y="2771625"/>
              <a:ext cx="38650" cy="48925"/>
            </a:xfrm>
            <a:custGeom>
              <a:rect b="b" l="l" r="r" t="t"/>
              <a:pathLst>
                <a:path extrusionOk="0" h="1957" w="1546">
                  <a:moveTo>
                    <a:pt x="823" y="0"/>
                  </a:moveTo>
                  <a:lnTo>
                    <a:pt x="1" y="433"/>
                  </a:lnTo>
                  <a:lnTo>
                    <a:pt x="678" y="1957"/>
                  </a:lnTo>
                  <a:lnTo>
                    <a:pt x="1545" y="1579"/>
                  </a:lnTo>
                  <a:lnTo>
                    <a:pt x="82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4"/>
            <p:cNvSpPr/>
            <p:nvPr/>
          </p:nvSpPr>
          <p:spPr>
            <a:xfrm>
              <a:off x="2892125" y="2778000"/>
              <a:ext cx="26700" cy="36150"/>
            </a:xfrm>
            <a:custGeom>
              <a:rect b="b" l="l" r="r" t="t"/>
              <a:pathLst>
                <a:path extrusionOk="0" h="1446" w="1068">
                  <a:moveTo>
                    <a:pt x="534" y="1"/>
                  </a:moveTo>
                  <a:lnTo>
                    <a:pt x="0" y="267"/>
                  </a:lnTo>
                  <a:lnTo>
                    <a:pt x="534" y="1446"/>
                  </a:lnTo>
                  <a:lnTo>
                    <a:pt x="1067" y="1213"/>
                  </a:lnTo>
                  <a:lnTo>
                    <a:pt x="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4"/>
            <p:cNvSpPr/>
            <p:nvPr/>
          </p:nvSpPr>
          <p:spPr>
            <a:xfrm>
              <a:off x="2471700" y="2771050"/>
              <a:ext cx="197025" cy="198225"/>
            </a:xfrm>
            <a:custGeom>
              <a:rect b="b" l="l" r="r" t="t"/>
              <a:pathLst>
                <a:path extrusionOk="0" h="7929" w="7881">
                  <a:moveTo>
                    <a:pt x="5245" y="1"/>
                  </a:moveTo>
                  <a:cubicBezTo>
                    <a:pt x="4671" y="1"/>
                    <a:pt x="0" y="129"/>
                    <a:pt x="3857" y="4403"/>
                  </a:cubicBezTo>
                  <a:cubicBezTo>
                    <a:pt x="3857" y="4403"/>
                    <a:pt x="1967" y="5525"/>
                    <a:pt x="2200" y="5747"/>
                  </a:cubicBezTo>
                  <a:cubicBezTo>
                    <a:pt x="2222" y="5767"/>
                    <a:pt x="2255" y="5776"/>
                    <a:pt x="2297" y="5776"/>
                  </a:cubicBezTo>
                  <a:cubicBezTo>
                    <a:pt x="2734" y="5776"/>
                    <a:pt x="4156" y="4825"/>
                    <a:pt x="4156" y="4825"/>
                  </a:cubicBezTo>
                  <a:lnTo>
                    <a:pt x="4156" y="4825"/>
                  </a:lnTo>
                  <a:cubicBezTo>
                    <a:pt x="4156" y="4825"/>
                    <a:pt x="2956" y="7404"/>
                    <a:pt x="3467" y="7404"/>
                  </a:cubicBezTo>
                  <a:cubicBezTo>
                    <a:pt x="3978" y="7404"/>
                    <a:pt x="4523" y="4825"/>
                    <a:pt x="4523" y="4825"/>
                  </a:cubicBezTo>
                  <a:cubicBezTo>
                    <a:pt x="4523" y="4825"/>
                    <a:pt x="4947" y="7928"/>
                    <a:pt x="5506" y="7928"/>
                  </a:cubicBezTo>
                  <a:cubicBezTo>
                    <a:pt x="5527" y="7928"/>
                    <a:pt x="5547" y="7924"/>
                    <a:pt x="5568" y="7915"/>
                  </a:cubicBezTo>
                  <a:cubicBezTo>
                    <a:pt x="6157" y="7671"/>
                    <a:pt x="4957" y="4703"/>
                    <a:pt x="4957" y="4702"/>
                  </a:cubicBezTo>
                  <a:lnTo>
                    <a:pt x="4957" y="4702"/>
                  </a:lnTo>
                  <a:cubicBezTo>
                    <a:pt x="4957" y="4703"/>
                    <a:pt x="6996" y="6657"/>
                    <a:pt x="7529" y="6657"/>
                  </a:cubicBezTo>
                  <a:cubicBezTo>
                    <a:pt x="7579" y="6657"/>
                    <a:pt x="7615" y="6640"/>
                    <a:pt x="7636" y="6604"/>
                  </a:cubicBezTo>
                  <a:cubicBezTo>
                    <a:pt x="7880" y="6159"/>
                    <a:pt x="5302" y="4581"/>
                    <a:pt x="5302" y="4581"/>
                  </a:cubicBezTo>
                  <a:cubicBezTo>
                    <a:pt x="5302" y="4581"/>
                    <a:pt x="6346" y="4436"/>
                    <a:pt x="6302" y="4114"/>
                  </a:cubicBezTo>
                  <a:cubicBezTo>
                    <a:pt x="6284" y="4015"/>
                    <a:pt x="6138" y="3981"/>
                    <a:pt x="5947" y="3981"/>
                  </a:cubicBezTo>
                  <a:cubicBezTo>
                    <a:pt x="5538" y="3981"/>
                    <a:pt x="4924" y="4136"/>
                    <a:pt x="4924" y="4136"/>
                  </a:cubicBezTo>
                  <a:cubicBezTo>
                    <a:pt x="4924" y="4136"/>
                    <a:pt x="2622" y="1290"/>
                    <a:pt x="5546" y="579"/>
                  </a:cubicBezTo>
                  <a:lnTo>
                    <a:pt x="5302" y="1"/>
                  </a:lnTo>
                  <a:cubicBezTo>
                    <a:pt x="5302" y="1"/>
                    <a:pt x="5282" y="1"/>
                    <a:pt x="5245" y="1"/>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4"/>
            <p:cNvSpPr/>
            <p:nvPr/>
          </p:nvSpPr>
          <p:spPr>
            <a:xfrm>
              <a:off x="2568100" y="2744100"/>
              <a:ext cx="146200" cy="77000"/>
            </a:xfrm>
            <a:custGeom>
              <a:rect b="b" l="l" r="r" t="t"/>
              <a:pathLst>
                <a:path extrusionOk="0" h="3080" w="5848">
                  <a:moveTo>
                    <a:pt x="5124" y="0"/>
                  </a:moveTo>
                  <a:lnTo>
                    <a:pt x="1" y="289"/>
                  </a:lnTo>
                  <a:lnTo>
                    <a:pt x="1812" y="3080"/>
                  </a:lnTo>
                  <a:lnTo>
                    <a:pt x="5847" y="1134"/>
                  </a:lnTo>
                  <a:lnTo>
                    <a:pt x="51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4"/>
            <p:cNvSpPr/>
            <p:nvPr/>
          </p:nvSpPr>
          <p:spPr>
            <a:xfrm>
              <a:off x="2565875" y="2749950"/>
              <a:ext cx="49750" cy="72550"/>
            </a:xfrm>
            <a:custGeom>
              <a:rect b="b" l="l" r="r" t="t"/>
              <a:pathLst>
                <a:path extrusionOk="0" h="2902" w="1990">
                  <a:moveTo>
                    <a:pt x="167" y="0"/>
                  </a:moveTo>
                  <a:lnTo>
                    <a:pt x="1" y="111"/>
                  </a:lnTo>
                  <a:lnTo>
                    <a:pt x="1824" y="2901"/>
                  </a:lnTo>
                  <a:lnTo>
                    <a:pt x="1990" y="2790"/>
                  </a:lnTo>
                  <a:lnTo>
                    <a:pt x="1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4"/>
            <p:cNvSpPr/>
            <p:nvPr/>
          </p:nvSpPr>
          <p:spPr>
            <a:xfrm>
              <a:off x="2472500" y="2399250"/>
              <a:ext cx="581650" cy="402400"/>
            </a:xfrm>
            <a:custGeom>
              <a:rect b="b" l="l" r="r" t="t"/>
              <a:pathLst>
                <a:path extrusionOk="0" h="16096" w="23266">
                  <a:moveTo>
                    <a:pt x="19508" y="1"/>
                  </a:moveTo>
                  <a:cubicBezTo>
                    <a:pt x="17038" y="2560"/>
                    <a:pt x="13758" y="3195"/>
                    <a:pt x="11112" y="3195"/>
                  </a:cubicBezTo>
                  <a:cubicBezTo>
                    <a:pt x="8506" y="3195"/>
                    <a:pt x="6515" y="2579"/>
                    <a:pt x="6515" y="2579"/>
                  </a:cubicBezTo>
                  <a:lnTo>
                    <a:pt x="6515" y="2579"/>
                  </a:lnTo>
                  <a:cubicBezTo>
                    <a:pt x="7359" y="6648"/>
                    <a:pt x="5447" y="8826"/>
                    <a:pt x="5447" y="8826"/>
                  </a:cubicBezTo>
                  <a:cubicBezTo>
                    <a:pt x="4562" y="7057"/>
                    <a:pt x="3003" y="6176"/>
                    <a:pt x="1807" y="6176"/>
                  </a:cubicBezTo>
                  <a:cubicBezTo>
                    <a:pt x="1756" y="6176"/>
                    <a:pt x="1706" y="6178"/>
                    <a:pt x="1657" y="6181"/>
                  </a:cubicBezTo>
                  <a:cubicBezTo>
                    <a:pt x="678" y="6258"/>
                    <a:pt x="1" y="6947"/>
                    <a:pt x="245" y="8270"/>
                  </a:cubicBezTo>
                  <a:cubicBezTo>
                    <a:pt x="634" y="10316"/>
                    <a:pt x="2968" y="10815"/>
                    <a:pt x="4380" y="10938"/>
                  </a:cubicBezTo>
                  <a:cubicBezTo>
                    <a:pt x="4736" y="12770"/>
                    <a:pt x="6065" y="16096"/>
                    <a:pt x="10928" y="16096"/>
                  </a:cubicBezTo>
                  <a:cubicBezTo>
                    <a:pt x="11848" y="16096"/>
                    <a:pt x="12894" y="15977"/>
                    <a:pt x="14084" y="15706"/>
                  </a:cubicBezTo>
                  <a:cubicBezTo>
                    <a:pt x="18897" y="14617"/>
                    <a:pt x="21676" y="12494"/>
                    <a:pt x="23265" y="10615"/>
                  </a:cubicBezTo>
                  <a:cubicBezTo>
                    <a:pt x="23221" y="8182"/>
                    <a:pt x="22732" y="3024"/>
                    <a:pt x="19508" y="1"/>
                  </a:cubicBezTo>
                  <a:close/>
                </a:path>
              </a:pathLst>
            </a:custGeom>
            <a:solidFill>
              <a:srgbClr val="FFBB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4"/>
            <p:cNvSpPr/>
            <p:nvPr/>
          </p:nvSpPr>
          <p:spPr>
            <a:xfrm>
              <a:off x="2749550" y="2479850"/>
              <a:ext cx="111475" cy="53375"/>
            </a:xfrm>
            <a:custGeom>
              <a:rect b="b" l="l" r="r" t="t"/>
              <a:pathLst>
                <a:path extrusionOk="0" h="2135" w="4459">
                  <a:moveTo>
                    <a:pt x="4214" y="0"/>
                  </a:moveTo>
                  <a:lnTo>
                    <a:pt x="1" y="1389"/>
                  </a:lnTo>
                  <a:lnTo>
                    <a:pt x="257" y="2134"/>
                  </a:lnTo>
                  <a:lnTo>
                    <a:pt x="4458" y="734"/>
                  </a:lnTo>
                  <a:lnTo>
                    <a:pt x="42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4"/>
            <p:cNvSpPr/>
            <p:nvPr/>
          </p:nvSpPr>
          <p:spPr>
            <a:xfrm>
              <a:off x="2904050" y="2452050"/>
              <a:ext cx="85625" cy="31425"/>
            </a:xfrm>
            <a:custGeom>
              <a:rect b="b" l="l" r="r" t="t"/>
              <a:pathLst>
                <a:path extrusionOk="0" h="1257" w="3425">
                  <a:moveTo>
                    <a:pt x="112" y="1"/>
                  </a:moveTo>
                  <a:lnTo>
                    <a:pt x="1" y="779"/>
                  </a:lnTo>
                  <a:lnTo>
                    <a:pt x="3313" y="1256"/>
                  </a:lnTo>
                  <a:lnTo>
                    <a:pt x="3424" y="490"/>
                  </a:lnTo>
                  <a:lnTo>
                    <a:pt x="1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4"/>
            <p:cNvSpPr/>
            <p:nvPr/>
          </p:nvSpPr>
          <p:spPr>
            <a:xfrm>
              <a:off x="2710925" y="2598775"/>
              <a:ext cx="37550" cy="23625"/>
            </a:xfrm>
            <a:custGeom>
              <a:rect b="b" l="l" r="r" t="t"/>
              <a:pathLst>
                <a:path extrusionOk="0" h="945" w="1502">
                  <a:moveTo>
                    <a:pt x="101" y="0"/>
                  </a:moveTo>
                  <a:lnTo>
                    <a:pt x="1" y="178"/>
                  </a:lnTo>
                  <a:lnTo>
                    <a:pt x="1401" y="945"/>
                  </a:lnTo>
                  <a:lnTo>
                    <a:pt x="1501" y="779"/>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4"/>
            <p:cNvSpPr/>
            <p:nvPr/>
          </p:nvSpPr>
          <p:spPr>
            <a:xfrm>
              <a:off x="2716750" y="2582375"/>
              <a:ext cx="43125" cy="39775"/>
            </a:xfrm>
            <a:custGeom>
              <a:rect b="b" l="l" r="r" t="t"/>
              <a:pathLst>
                <a:path extrusionOk="0" h="1591" w="1725">
                  <a:moveTo>
                    <a:pt x="134" y="0"/>
                  </a:moveTo>
                  <a:lnTo>
                    <a:pt x="1" y="145"/>
                  </a:lnTo>
                  <a:lnTo>
                    <a:pt x="1591" y="1590"/>
                  </a:lnTo>
                  <a:lnTo>
                    <a:pt x="1724" y="1445"/>
                  </a:lnTo>
                  <a:lnTo>
                    <a:pt x="1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4"/>
            <p:cNvSpPr/>
            <p:nvPr/>
          </p:nvSpPr>
          <p:spPr>
            <a:xfrm>
              <a:off x="2712325" y="2533075"/>
              <a:ext cx="217050" cy="167425"/>
            </a:xfrm>
            <a:custGeom>
              <a:rect b="b" l="l" r="r" t="t"/>
              <a:pathLst>
                <a:path extrusionOk="0" h="6697" w="8682">
                  <a:moveTo>
                    <a:pt x="4380" y="1"/>
                  </a:moveTo>
                  <a:cubicBezTo>
                    <a:pt x="1431" y="1"/>
                    <a:pt x="0" y="4674"/>
                    <a:pt x="0" y="4674"/>
                  </a:cubicBezTo>
                  <a:cubicBezTo>
                    <a:pt x="335" y="4610"/>
                    <a:pt x="663" y="4582"/>
                    <a:pt x="981" y="4582"/>
                  </a:cubicBezTo>
                  <a:cubicBezTo>
                    <a:pt x="3717" y="4582"/>
                    <a:pt x="5725" y="6697"/>
                    <a:pt x="5725" y="6697"/>
                  </a:cubicBezTo>
                  <a:cubicBezTo>
                    <a:pt x="5725" y="6697"/>
                    <a:pt x="8682" y="994"/>
                    <a:pt x="5113" y="94"/>
                  </a:cubicBezTo>
                  <a:cubicBezTo>
                    <a:pt x="4859" y="30"/>
                    <a:pt x="4615" y="1"/>
                    <a:pt x="43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4"/>
            <p:cNvSpPr/>
            <p:nvPr/>
          </p:nvSpPr>
          <p:spPr>
            <a:xfrm>
              <a:off x="2833475" y="2607675"/>
              <a:ext cx="33100" cy="58075"/>
            </a:xfrm>
            <a:custGeom>
              <a:rect b="b" l="l" r="r" t="t"/>
              <a:pathLst>
                <a:path extrusionOk="0" h="2323" w="1324">
                  <a:moveTo>
                    <a:pt x="657" y="0"/>
                  </a:moveTo>
                  <a:cubicBezTo>
                    <a:pt x="301" y="0"/>
                    <a:pt x="0" y="522"/>
                    <a:pt x="0" y="1156"/>
                  </a:cubicBezTo>
                  <a:cubicBezTo>
                    <a:pt x="0" y="1801"/>
                    <a:pt x="301" y="2323"/>
                    <a:pt x="657" y="2323"/>
                  </a:cubicBezTo>
                  <a:cubicBezTo>
                    <a:pt x="1023" y="2323"/>
                    <a:pt x="1324" y="1801"/>
                    <a:pt x="1324" y="1156"/>
                  </a:cubicBezTo>
                  <a:cubicBezTo>
                    <a:pt x="1324" y="522"/>
                    <a:pt x="1023" y="0"/>
                    <a:pt x="6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4"/>
            <p:cNvSpPr/>
            <p:nvPr/>
          </p:nvSpPr>
          <p:spPr>
            <a:xfrm>
              <a:off x="2989925" y="2579600"/>
              <a:ext cx="33100" cy="24750"/>
            </a:xfrm>
            <a:custGeom>
              <a:rect b="b" l="l" r="r" t="t"/>
              <a:pathLst>
                <a:path extrusionOk="0" h="990" w="1324">
                  <a:moveTo>
                    <a:pt x="1212" y="0"/>
                  </a:moveTo>
                  <a:lnTo>
                    <a:pt x="1" y="834"/>
                  </a:lnTo>
                  <a:lnTo>
                    <a:pt x="112" y="990"/>
                  </a:lnTo>
                  <a:lnTo>
                    <a:pt x="1323" y="167"/>
                  </a:lnTo>
                  <a:lnTo>
                    <a:pt x="12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4"/>
            <p:cNvSpPr/>
            <p:nvPr/>
          </p:nvSpPr>
          <p:spPr>
            <a:xfrm>
              <a:off x="2989650" y="2559875"/>
              <a:ext cx="33650" cy="33925"/>
            </a:xfrm>
            <a:custGeom>
              <a:rect b="b" l="l" r="r" t="t"/>
              <a:pathLst>
                <a:path extrusionOk="0" h="1357" w="1346">
                  <a:moveTo>
                    <a:pt x="1212" y="0"/>
                  </a:moveTo>
                  <a:lnTo>
                    <a:pt x="0" y="1223"/>
                  </a:lnTo>
                  <a:lnTo>
                    <a:pt x="134" y="1356"/>
                  </a:lnTo>
                  <a:lnTo>
                    <a:pt x="1346" y="144"/>
                  </a:lnTo>
                  <a:lnTo>
                    <a:pt x="12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4"/>
            <p:cNvSpPr/>
            <p:nvPr/>
          </p:nvSpPr>
          <p:spPr>
            <a:xfrm>
              <a:off x="2899900" y="2504300"/>
              <a:ext cx="103100" cy="206475"/>
            </a:xfrm>
            <a:custGeom>
              <a:rect b="b" l="l" r="r" t="t"/>
              <a:pathLst>
                <a:path extrusionOk="0" h="8259" w="4124">
                  <a:moveTo>
                    <a:pt x="2068" y="0"/>
                  </a:moveTo>
                  <a:cubicBezTo>
                    <a:pt x="923" y="0"/>
                    <a:pt x="0" y="1856"/>
                    <a:pt x="0" y="4135"/>
                  </a:cubicBezTo>
                  <a:cubicBezTo>
                    <a:pt x="0" y="6413"/>
                    <a:pt x="923" y="8259"/>
                    <a:pt x="2068" y="8259"/>
                  </a:cubicBezTo>
                  <a:cubicBezTo>
                    <a:pt x="3202" y="8259"/>
                    <a:pt x="4124" y="6413"/>
                    <a:pt x="4124" y="4135"/>
                  </a:cubicBezTo>
                  <a:cubicBezTo>
                    <a:pt x="4124" y="1856"/>
                    <a:pt x="3202" y="0"/>
                    <a:pt x="20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4"/>
            <p:cNvSpPr/>
            <p:nvPr/>
          </p:nvSpPr>
          <p:spPr>
            <a:xfrm>
              <a:off x="2961025" y="2601000"/>
              <a:ext cx="30300" cy="53375"/>
            </a:xfrm>
            <a:custGeom>
              <a:rect b="b" l="l" r="r" t="t"/>
              <a:pathLst>
                <a:path extrusionOk="0" h="2135" w="1212">
                  <a:moveTo>
                    <a:pt x="601" y="0"/>
                  </a:moveTo>
                  <a:cubicBezTo>
                    <a:pt x="268" y="0"/>
                    <a:pt x="1" y="478"/>
                    <a:pt x="1" y="1067"/>
                  </a:cubicBezTo>
                  <a:cubicBezTo>
                    <a:pt x="1" y="1656"/>
                    <a:pt x="268" y="2135"/>
                    <a:pt x="601" y="2135"/>
                  </a:cubicBezTo>
                  <a:cubicBezTo>
                    <a:pt x="935" y="2135"/>
                    <a:pt x="1212" y="1656"/>
                    <a:pt x="1212" y="1067"/>
                  </a:cubicBezTo>
                  <a:cubicBezTo>
                    <a:pt x="1212" y="478"/>
                    <a:pt x="935" y="0"/>
                    <a:pt x="6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4"/>
            <p:cNvSpPr/>
            <p:nvPr/>
          </p:nvSpPr>
          <p:spPr>
            <a:xfrm>
              <a:off x="2496975" y="2600400"/>
              <a:ext cx="90825" cy="53125"/>
            </a:xfrm>
            <a:custGeom>
              <a:rect b="b" l="l" r="r" t="t"/>
              <a:pathLst>
                <a:path extrusionOk="0" h="2125" w="3633">
                  <a:moveTo>
                    <a:pt x="1030" y="0"/>
                  </a:moveTo>
                  <a:cubicBezTo>
                    <a:pt x="330" y="0"/>
                    <a:pt x="0" y="336"/>
                    <a:pt x="0" y="336"/>
                  </a:cubicBezTo>
                  <a:cubicBezTo>
                    <a:pt x="0" y="336"/>
                    <a:pt x="371" y="105"/>
                    <a:pt x="979" y="105"/>
                  </a:cubicBezTo>
                  <a:cubicBezTo>
                    <a:pt x="1276" y="105"/>
                    <a:pt x="1629" y="160"/>
                    <a:pt x="2023" y="324"/>
                  </a:cubicBezTo>
                  <a:cubicBezTo>
                    <a:pt x="3191" y="816"/>
                    <a:pt x="3104" y="2004"/>
                    <a:pt x="2185" y="2004"/>
                  </a:cubicBezTo>
                  <a:cubicBezTo>
                    <a:pt x="2168" y="2004"/>
                    <a:pt x="2151" y="2004"/>
                    <a:pt x="2134" y="2003"/>
                  </a:cubicBezTo>
                  <a:cubicBezTo>
                    <a:pt x="1156" y="1947"/>
                    <a:pt x="2011" y="1136"/>
                    <a:pt x="2011" y="1136"/>
                  </a:cubicBezTo>
                  <a:lnTo>
                    <a:pt x="967" y="1124"/>
                  </a:lnTo>
                  <a:lnTo>
                    <a:pt x="1611" y="1225"/>
                  </a:lnTo>
                  <a:cubicBezTo>
                    <a:pt x="1611" y="1225"/>
                    <a:pt x="744" y="2103"/>
                    <a:pt x="2189" y="2125"/>
                  </a:cubicBezTo>
                  <a:cubicBezTo>
                    <a:pt x="2195" y="2125"/>
                    <a:pt x="2201" y="2125"/>
                    <a:pt x="2207" y="2125"/>
                  </a:cubicBezTo>
                  <a:cubicBezTo>
                    <a:pt x="3633" y="2125"/>
                    <a:pt x="3440" y="722"/>
                    <a:pt x="2045" y="202"/>
                  </a:cubicBezTo>
                  <a:cubicBezTo>
                    <a:pt x="1646" y="53"/>
                    <a:pt x="1309" y="0"/>
                    <a:pt x="10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4"/>
            <p:cNvSpPr/>
            <p:nvPr/>
          </p:nvSpPr>
          <p:spPr>
            <a:xfrm>
              <a:off x="2873500" y="2641575"/>
              <a:ext cx="45850" cy="75250"/>
            </a:xfrm>
            <a:custGeom>
              <a:rect b="b" l="l" r="r" t="t"/>
              <a:pathLst>
                <a:path extrusionOk="0" h="3010" w="1834">
                  <a:moveTo>
                    <a:pt x="634" y="0"/>
                  </a:moveTo>
                  <a:lnTo>
                    <a:pt x="634" y="0"/>
                  </a:lnTo>
                  <a:cubicBezTo>
                    <a:pt x="378" y="912"/>
                    <a:pt x="845" y="2434"/>
                    <a:pt x="845" y="2434"/>
                  </a:cubicBezTo>
                  <a:cubicBezTo>
                    <a:pt x="845" y="2434"/>
                    <a:pt x="1410" y="2092"/>
                    <a:pt x="1590" y="2092"/>
                  </a:cubicBezTo>
                  <a:cubicBezTo>
                    <a:pt x="1654" y="2092"/>
                    <a:pt x="1669" y="2136"/>
                    <a:pt x="1590" y="2256"/>
                  </a:cubicBezTo>
                  <a:cubicBezTo>
                    <a:pt x="1227" y="2804"/>
                    <a:pt x="570" y="2860"/>
                    <a:pt x="316" y="2860"/>
                  </a:cubicBezTo>
                  <a:cubicBezTo>
                    <a:pt x="250" y="2860"/>
                    <a:pt x="212" y="2857"/>
                    <a:pt x="212" y="2857"/>
                  </a:cubicBezTo>
                  <a:cubicBezTo>
                    <a:pt x="236" y="2567"/>
                    <a:pt x="366" y="2530"/>
                    <a:pt x="430" y="2530"/>
                  </a:cubicBezTo>
                  <a:cubicBezTo>
                    <a:pt x="452" y="2530"/>
                    <a:pt x="467" y="2535"/>
                    <a:pt x="467" y="2535"/>
                  </a:cubicBezTo>
                  <a:cubicBezTo>
                    <a:pt x="414" y="2462"/>
                    <a:pt x="364" y="2433"/>
                    <a:pt x="317" y="2433"/>
                  </a:cubicBezTo>
                  <a:cubicBezTo>
                    <a:pt x="129" y="2433"/>
                    <a:pt x="0" y="2913"/>
                    <a:pt x="0" y="2913"/>
                  </a:cubicBezTo>
                  <a:cubicBezTo>
                    <a:pt x="142" y="2981"/>
                    <a:pt x="290" y="3010"/>
                    <a:pt x="436" y="3010"/>
                  </a:cubicBezTo>
                  <a:cubicBezTo>
                    <a:pt x="1149" y="3010"/>
                    <a:pt x="1834" y="2320"/>
                    <a:pt x="1723" y="2090"/>
                  </a:cubicBezTo>
                  <a:cubicBezTo>
                    <a:pt x="1696" y="2031"/>
                    <a:pt x="1640" y="2008"/>
                    <a:pt x="1569" y="2008"/>
                  </a:cubicBezTo>
                  <a:cubicBezTo>
                    <a:pt x="1320" y="2008"/>
                    <a:pt x="889" y="2290"/>
                    <a:pt x="889" y="2290"/>
                  </a:cubicBezTo>
                  <a:lnTo>
                    <a:pt x="6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4"/>
            <p:cNvSpPr/>
            <p:nvPr/>
          </p:nvSpPr>
          <p:spPr>
            <a:xfrm>
              <a:off x="2691750" y="2674075"/>
              <a:ext cx="53675" cy="98125"/>
            </a:xfrm>
            <a:custGeom>
              <a:rect b="b" l="l" r="r" t="t"/>
              <a:pathLst>
                <a:path extrusionOk="0" h="3925" w="2147">
                  <a:moveTo>
                    <a:pt x="1090" y="0"/>
                  </a:moveTo>
                  <a:lnTo>
                    <a:pt x="890" y="190"/>
                  </a:lnTo>
                  <a:lnTo>
                    <a:pt x="490" y="634"/>
                  </a:lnTo>
                  <a:lnTo>
                    <a:pt x="223" y="1235"/>
                  </a:lnTo>
                  <a:lnTo>
                    <a:pt x="57" y="1668"/>
                  </a:lnTo>
                  <a:lnTo>
                    <a:pt x="1" y="2524"/>
                  </a:lnTo>
                  <a:lnTo>
                    <a:pt x="123" y="3179"/>
                  </a:lnTo>
                  <a:lnTo>
                    <a:pt x="312" y="3591"/>
                  </a:lnTo>
                  <a:lnTo>
                    <a:pt x="601" y="3858"/>
                  </a:lnTo>
                  <a:lnTo>
                    <a:pt x="768" y="3925"/>
                  </a:lnTo>
                  <a:lnTo>
                    <a:pt x="2146" y="1168"/>
                  </a:lnTo>
                  <a:lnTo>
                    <a:pt x="1813" y="1057"/>
                  </a:lnTo>
                  <a:lnTo>
                    <a:pt x="1413" y="756"/>
                  </a:lnTo>
                  <a:lnTo>
                    <a:pt x="1190" y="412"/>
                  </a:lnTo>
                  <a:lnTo>
                    <a:pt x="10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4"/>
            <p:cNvSpPr/>
            <p:nvPr/>
          </p:nvSpPr>
          <p:spPr>
            <a:xfrm>
              <a:off x="2690375" y="2672125"/>
              <a:ext cx="78375" cy="101500"/>
            </a:xfrm>
            <a:custGeom>
              <a:rect b="b" l="l" r="r" t="t"/>
              <a:pathLst>
                <a:path extrusionOk="0" h="4060" w="3135">
                  <a:moveTo>
                    <a:pt x="1167" y="1"/>
                  </a:moveTo>
                  <a:cubicBezTo>
                    <a:pt x="1167" y="1"/>
                    <a:pt x="200" y="601"/>
                    <a:pt x="33" y="1990"/>
                  </a:cubicBezTo>
                  <a:cubicBezTo>
                    <a:pt x="0" y="2224"/>
                    <a:pt x="0" y="2469"/>
                    <a:pt x="23" y="2746"/>
                  </a:cubicBezTo>
                  <a:cubicBezTo>
                    <a:pt x="128" y="3823"/>
                    <a:pt x="621" y="4060"/>
                    <a:pt x="1034" y="4060"/>
                  </a:cubicBezTo>
                  <a:cubicBezTo>
                    <a:pt x="1358" y="4060"/>
                    <a:pt x="1634" y="3914"/>
                    <a:pt x="1634" y="3914"/>
                  </a:cubicBezTo>
                  <a:lnTo>
                    <a:pt x="1634" y="3914"/>
                  </a:lnTo>
                  <a:cubicBezTo>
                    <a:pt x="1634" y="3914"/>
                    <a:pt x="1422" y="4005"/>
                    <a:pt x="1158" y="4005"/>
                  </a:cubicBezTo>
                  <a:cubicBezTo>
                    <a:pt x="760" y="4005"/>
                    <a:pt x="243" y="3796"/>
                    <a:pt x="156" y="2746"/>
                  </a:cubicBezTo>
                  <a:cubicBezTo>
                    <a:pt x="0" y="990"/>
                    <a:pt x="1134" y="179"/>
                    <a:pt x="1134" y="179"/>
                  </a:cubicBezTo>
                  <a:cubicBezTo>
                    <a:pt x="1281" y="1187"/>
                    <a:pt x="2111" y="1357"/>
                    <a:pt x="2654" y="1357"/>
                  </a:cubicBezTo>
                  <a:cubicBezTo>
                    <a:pt x="2932" y="1357"/>
                    <a:pt x="3135" y="1313"/>
                    <a:pt x="3135" y="1313"/>
                  </a:cubicBezTo>
                  <a:lnTo>
                    <a:pt x="3135" y="1313"/>
                  </a:lnTo>
                  <a:cubicBezTo>
                    <a:pt x="3135" y="1313"/>
                    <a:pt x="3050" y="1324"/>
                    <a:pt x="2914" y="1324"/>
                  </a:cubicBezTo>
                  <a:cubicBezTo>
                    <a:pt x="2447" y="1324"/>
                    <a:pt x="1383" y="1190"/>
                    <a:pt x="116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4"/>
            <p:cNvSpPr/>
            <p:nvPr/>
          </p:nvSpPr>
          <p:spPr>
            <a:xfrm>
              <a:off x="2709275" y="2670975"/>
              <a:ext cx="15850" cy="6450"/>
            </a:xfrm>
            <a:custGeom>
              <a:rect b="b" l="l" r="r" t="t"/>
              <a:pathLst>
                <a:path extrusionOk="0" h="258" w="634">
                  <a:moveTo>
                    <a:pt x="370" y="0"/>
                  </a:moveTo>
                  <a:cubicBezTo>
                    <a:pt x="179" y="0"/>
                    <a:pt x="0" y="102"/>
                    <a:pt x="0" y="102"/>
                  </a:cubicBezTo>
                  <a:cubicBezTo>
                    <a:pt x="52" y="93"/>
                    <a:pt x="101" y="90"/>
                    <a:pt x="147" y="90"/>
                  </a:cubicBezTo>
                  <a:cubicBezTo>
                    <a:pt x="452" y="90"/>
                    <a:pt x="611" y="258"/>
                    <a:pt x="611" y="258"/>
                  </a:cubicBezTo>
                  <a:lnTo>
                    <a:pt x="633" y="91"/>
                  </a:lnTo>
                  <a:cubicBezTo>
                    <a:pt x="554" y="23"/>
                    <a:pt x="461" y="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4"/>
            <p:cNvSpPr/>
            <p:nvPr/>
          </p:nvSpPr>
          <p:spPr>
            <a:xfrm>
              <a:off x="2703150" y="2700750"/>
              <a:ext cx="33075" cy="66725"/>
            </a:xfrm>
            <a:custGeom>
              <a:rect b="b" l="l" r="r" t="t"/>
              <a:pathLst>
                <a:path extrusionOk="0" h="2669" w="1323">
                  <a:moveTo>
                    <a:pt x="1223" y="0"/>
                  </a:moveTo>
                  <a:lnTo>
                    <a:pt x="1" y="2624"/>
                  </a:lnTo>
                  <a:lnTo>
                    <a:pt x="100" y="2668"/>
                  </a:lnTo>
                  <a:lnTo>
                    <a:pt x="1323" y="45"/>
                  </a:lnTo>
                  <a:lnTo>
                    <a:pt x="12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4"/>
            <p:cNvSpPr/>
            <p:nvPr/>
          </p:nvSpPr>
          <p:spPr>
            <a:xfrm>
              <a:off x="2692600" y="2695475"/>
              <a:ext cx="36400" cy="55600"/>
            </a:xfrm>
            <a:custGeom>
              <a:rect b="b" l="l" r="r" t="t"/>
              <a:pathLst>
                <a:path extrusionOk="0" h="2224" w="1456">
                  <a:moveTo>
                    <a:pt x="1367" y="1"/>
                  </a:moveTo>
                  <a:lnTo>
                    <a:pt x="0" y="2168"/>
                  </a:lnTo>
                  <a:lnTo>
                    <a:pt x="100" y="2224"/>
                  </a:lnTo>
                  <a:lnTo>
                    <a:pt x="1456" y="56"/>
                  </a:lnTo>
                  <a:lnTo>
                    <a:pt x="13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4"/>
            <p:cNvSpPr/>
            <p:nvPr/>
          </p:nvSpPr>
          <p:spPr>
            <a:xfrm>
              <a:off x="2691475" y="2687400"/>
              <a:ext cx="32825" cy="38950"/>
            </a:xfrm>
            <a:custGeom>
              <a:rect b="b" l="l" r="r" t="t"/>
              <a:pathLst>
                <a:path extrusionOk="0" h="1558" w="1313">
                  <a:moveTo>
                    <a:pt x="1224" y="1"/>
                  </a:moveTo>
                  <a:lnTo>
                    <a:pt x="1" y="1490"/>
                  </a:lnTo>
                  <a:lnTo>
                    <a:pt x="90" y="1557"/>
                  </a:lnTo>
                  <a:lnTo>
                    <a:pt x="1312" y="68"/>
                  </a:lnTo>
                  <a:lnTo>
                    <a:pt x="12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4"/>
            <p:cNvSpPr/>
            <p:nvPr/>
          </p:nvSpPr>
          <p:spPr>
            <a:xfrm>
              <a:off x="2705375" y="2686850"/>
              <a:ext cx="30850" cy="37225"/>
            </a:xfrm>
            <a:custGeom>
              <a:rect b="b" l="l" r="r" t="t"/>
              <a:pathLst>
                <a:path extrusionOk="0" h="1489" w="1234">
                  <a:moveTo>
                    <a:pt x="1" y="1"/>
                  </a:moveTo>
                  <a:cubicBezTo>
                    <a:pt x="1" y="45"/>
                    <a:pt x="45" y="934"/>
                    <a:pt x="534" y="1324"/>
                  </a:cubicBezTo>
                  <a:cubicBezTo>
                    <a:pt x="678" y="1432"/>
                    <a:pt x="837" y="1489"/>
                    <a:pt x="1017" y="1489"/>
                  </a:cubicBezTo>
                  <a:cubicBezTo>
                    <a:pt x="1058" y="1489"/>
                    <a:pt x="1101" y="1486"/>
                    <a:pt x="1145" y="1479"/>
                  </a:cubicBezTo>
                  <a:cubicBezTo>
                    <a:pt x="1179" y="1479"/>
                    <a:pt x="1212" y="1468"/>
                    <a:pt x="1234" y="1468"/>
                  </a:cubicBezTo>
                  <a:lnTo>
                    <a:pt x="1212" y="1357"/>
                  </a:lnTo>
                  <a:cubicBezTo>
                    <a:pt x="1153" y="1368"/>
                    <a:pt x="1095" y="1374"/>
                    <a:pt x="1040" y="1374"/>
                  </a:cubicBezTo>
                  <a:cubicBezTo>
                    <a:pt x="879" y="1374"/>
                    <a:pt x="736" y="1326"/>
                    <a:pt x="612" y="1235"/>
                  </a:cubicBezTo>
                  <a:cubicBezTo>
                    <a:pt x="156" y="879"/>
                    <a:pt x="112" y="12"/>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34"/>
          <p:cNvGrpSpPr/>
          <p:nvPr/>
        </p:nvGrpSpPr>
        <p:grpSpPr>
          <a:xfrm>
            <a:off x="7820271" y="233724"/>
            <a:ext cx="1323725" cy="905391"/>
            <a:chOff x="-467973" y="-11"/>
            <a:chExt cx="1138394" cy="778630"/>
          </a:xfrm>
        </p:grpSpPr>
        <p:sp>
          <p:nvSpPr>
            <p:cNvPr id="703" name="Google Shape;703;p34"/>
            <p:cNvSpPr/>
            <p:nvPr/>
          </p:nvSpPr>
          <p:spPr>
            <a:xfrm>
              <a:off x="-467973" y="-11"/>
              <a:ext cx="1138394" cy="778630"/>
            </a:xfrm>
            <a:custGeom>
              <a:rect b="b" l="l" r="r" t="t"/>
              <a:pathLst>
                <a:path extrusionOk="0" h="17642" w="25792">
                  <a:moveTo>
                    <a:pt x="9964" y="1498"/>
                  </a:moveTo>
                  <a:cubicBezTo>
                    <a:pt x="14126" y="1498"/>
                    <a:pt x="14347" y="9412"/>
                    <a:pt x="14347" y="9412"/>
                  </a:cubicBezTo>
                  <a:cubicBezTo>
                    <a:pt x="14347" y="9412"/>
                    <a:pt x="15687" y="6337"/>
                    <a:pt x="17579" y="6337"/>
                  </a:cubicBezTo>
                  <a:cubicBezTo>
                    <a:pt x="17800" y="6337"/>
                    <a:pt x="18036" y="6369"/>
                    <a:pt x="18273" y="6464"/>
                  </a:cubicBezTo>
                  <a:cubicBezTo>
                    <a:pt x="20511" y="7378"/>
                    <a:pt x="18052" y="11367"/>
                    <a:pt x="18052" y="11367"/>
                  </a:cubicBezTo>
                  <a:cubicBezTo>
                    <a:pt x="18052" y="11367"/>
                    <a:pt x="19581" y="9522"/>
                    <a:pt x="21457" y="9522"/>
                  </a:cubicBezTo>
                  <a:cubicBezTo>
                    <a:pt x="22025" y="9522"/>
                    <a:pt x="22624" y="9696"/>
                    <a:pt x="23223" y="10137"/>
                  </a:cubicBezTo>
                  <a:cubicBezTo>
                    <a:pt x="25792" y="12013"/>
                    <a:pt x="21237" y="16143"/>
                    <a:pt x="19849" y="16143"/>
                  </a:cubicBezTo>
                  <a:lnTo>
                    <a:pt x="5819" y="16143"/>
                  </a:lnTo>
                  <a:cubicBezTo>
                    <a:pt x="4762" y="16143"/>
                    <a:pt x="3769" y="15639"/>
                    <a:pt x="3154" y="14772"/>
                  </a:cubicBezTo>
                  <a:cubicBezTo>
                    <a:pt x="1956" y="13101"/>
                    <a:pt x="490" y="10263"/>
                    <a:pt x="2618" y="8324"/>
                  </a:cubicBezTo>
                  <a:cubicBezTo>
                    <a:pt x="3265" y="7725"/>
                    <a:pt x="3927" y="7489"/>
                    <a:pt x="4541" y="7489"/>
                  </a:cubicBezTo>
                  <a:cubicBezTo>
                    <a:pt x="6937" y="7489"/>
                    <a:pt x="8940" y="10989"/>
                    <a:pt x="8987" y="11067"/>
                  </a:cubicBezTo>
                  <a:cubicBezTo>
                    <a:pt x="8909" y="10926"/>
                    <a:pt x="4257" y="2665"/>
                    <a:pt x="9144" y="1593"/>
                  </a:cubicBezTo>
                  <a:cubicBezTo>
                    <a:pt x="9428" y="1530"/>
                    <a:pt x="9697" y="1498"/>
                    <a:pt x="9964" y="1498"/>
                  </a:cubicBezTo>
                  <a:close/>
                  <a:moveTo>
                    <a:pt x="9964" y="0"/>
                  </a:moveTo>
                  <a:cubicBezTo>
                    <a:pt x="9586" y="0"/>
                    <a:pt x="9207" y="48"/>
                    <a:pt x="8829" y="126"/>
                  </a:cubicBezTo>
                  <a:cubicBezTo>
                    <a:pt x="7048" y="521"/>
                    <a:pt x="6212" y="1608"/>
                    <a:pt x="5834" y="2459"/>
                  </a:cubicBezTo>
                  <a:cubicBezTo>
                    <a:pt x="5456" y="3327"/>
                    <a:pt x="5329" y="4383"/>
                    <a:pt x="5487" y="5612"/>
                  </a:cubicBezTo>
                  <a:cubicBezTo>
                    <a:pt x="5503" y="5786"/>
                    <a:pt x="5535" y="5959"/>
                    <a:pt x="5566" y="6133"/>
                  </a:cubicBezTo>
                  <a:cubicBezTo>
                    <a:pt x="5220" y="6054"/>
                    <a:pt x="4888" y="6007"/>
                    <a:pt x="4541" y="6007"/>
                  </a:cubicBezTo>
                  <a:cubicBezTo>
                    <a:pt x="4022" y="6007"/>
                    <a:pt x="3517" y="6102"/>
                    <a:pt x="3028" y="6306"/>
                  </a:cubicBezTo>
                  <a:cubicBezTo>
                    <a:pt x="2523" y="6511"/>
                    <a:pt x="2050" y="6810"/>
                    <a:pt x="1609" y="7220"/>
                  </a:cubicBezTo>
                  <a:cubicBezTo>
                    <a:pt x="900" y="7867"/>
                    <a:pt x="411" y="8655"/>
                    <a:pt x="190" y="9553"/>
                  </a:cubicBezTo>
                  <a:cubicBezTo>
                    <a:pt x="1" y="10295"/>
                    <a:pt x="1" y="11115"/>
                    <a:pt x="175" y="11966"/>
                  </a:cubicBezTo>
                  <a:cubicBezTo>
                    <a:pt x="427" y="13133"/>
                    <a:pt x="1026" y="14377"/>
                    <a:pt x="1941" y="15655"/>
                  </a:cubicBezTo>
                  <a:cubicBezTo>
                    <a:pt x="2382" y="16269"/>
                    <a:pt x="2965" y="16758"/>
                    <a:pt x="3643" y="17105"/>
                  </a:cubicBezTo>
                  <a:cubicBezTo>
                    <a:pt x="4305" y="17452"/>
                    <a:pt x="5062" y="17641"/>
                    <a:pt x="5819" y="17641"/>
                  </a:cubicBezTo>
                  <a:lnTo>
                    <a:pt x="19849" y="17641"/>
                  </a:lnTo>
                  <a:cubicBezTo>
                    <a:pt x="20354" y="17641"/>
                    <a:pt x="20905" y="17467"/>
                    <a:pt x="21520" y="17105"/>
                  </a:cubicBezTo>
                  <a:cubicBezTo>
                    <a:pt x="21993" y="16837"/>
                    <a:pt x="22498" y="16475"/>
                    <a:pt x="22971" y="16048"/>
                  </a:cubicBezTo>
                  <a:cubicBezTo>
                    <a:pt x="23633" y="15466"/>
                    <a:pt x="24799" y="14283"/>
                    <a:pt x="25272" y="12817"/>
                  </a:cubicBezTo>
                  <a:cubicBezTo>
                    <a:pt x="25508" y="12107"/>
                    <a:pt x="25556" y="11430"/>
                    <a:pt x="25398" y="10799"/>
                  </a:cubicBezTo>
                  <a:cubicBezTo>
                    <a:pt x="25209" y="10058"/>
                    <a:pt x="24768" y="9412"/>
                    <a:pt x="24106" y="8923"/>
                  </a:cubicBezTo>
                  <a:cubicBezTo>
                    <a:pt x="23696" y="8624"/>
                    <a:pt x="23254" y="8403"/>
                    <a:pt x="22797" y="8246"/>
                  </a:cubicBezTo>
                  <a:cubicBezTo>
                    <a:pt x="22372" y="8103"/>
                    <a:pt x="21914" y="8040"/>
                    <a:pt x="21457" y="8040"/>
                  </a:cubicBezTo>
                  <a:cubicBezTo>
                    <a:pt x="21205" y="8040"/>
                    <a:pt x="20953" y="8056"/>
                    <a:pt x="20701" y="8103"/>
                  </a:cubicBezTo>
                  <a:cubicBezTo>
                    <a:pt x="20716" y="7662"/>
                    <a:pt x="20653" y="7252"/>
                    <a:pt x="20527" y="6890"/>
                  </a:cubicBezTo>
                  <a:cubicBezTo>
                    <a:pt x="20400" y="6480"/>
                    <a:pt x="20196" y="6117"/>
                    <a:pt x="19912" y="5818"/>
                  </a:cubicBezTo>
                  <a:cubicBezTo>
                    <a:pt x="19612" y="5502"/>
                    <a:pt x="19250" y="5250"/>
                    <a:pt x="18824" y="5093"/>
                  </a:cubicBezTo>
                  <a:cubicBezTo>
                    <a:pt x="18414" y="4919"/>
                    <a:pt x="18004" y="4840"/>
                    <a:pt x="17579" y="4840"/>
                  </a:cubicBezTo>
                  <a:cubicBezTo>
                    <a:pt x="16822" y="4840"/>
                    <a:pt x="16081" y="5108"/>
                    <a:pt x="15387" y="5612"/>
                  </a:cubicBezTo>
                  <a:cubicBezTo>
                    <a:pt x="15372" y="5629"/>
                    <a:pt x="15341" y="5644"/>
                    <a:pt x="15324" y="5675"/>
                  </a:cubicBezTo>
                  <a:cubicBezTo>
                    <a:pt x="15261" y="5455"/>
                    <a:pt x="15214" y="5250"/>
                    <a:pt x="15151" y="5030"/>
                  </a:cubicBezTo>
                  <a:cubicBezTo>
                    <a:pt x="14757" y="3689"/>
                    <a:pt x="14221" y="2602"/>
                    <a:pt x="13559" y="1782"/>
                  </a:cubicBezTo>
                  <a:cubicBezTo>
                    <a:pt x="12598" y="615"/>
                    <a:pt x="11351" y="0"/>
                    <a:pt x="99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4"/>
            <p:cNvSpPr/>
            <p:nvPr/>
          </p:nvSpPr>
          <p:spPr>
            <a:xfrm>
              <a:off x="-414587" y="62463"/>
              <a:ext cx="1011481" cy="673891"/>
            </a:xfrm>
            <a:custGeom>
              <a:rect b="b" l="l" r="r" t="t"/>
              <a:pathLst>
                <a:path extrusionOk="0" h="16144" w="24230">
                  <a:moveTo>
                    <a:pt x="9411" y="1"/>
                  </a:moveTo>
                  <a:cubicBezTo>
                    <a:pt x="9096" y="1"/>
                    <a:pt x="8765" y="47"/>
                    <a:pt x="8434" y="110"/>
                  </a:cubicBezTo>
                  <a:cubicBezTo>
                    <a:pt x="7835" y="253"/>
                    <a:pt x="7315" y="489"/>
                    <a:pt x="6905" y="820"/>
                  </a:cubicBezTo>
                  <a:cubicBezTo>
                    <a:pt x="6495" y="1136"/>
                    <a:pt x="6180" y="1529"/>
                    <a:pt x="5975" y="2018"/>
                  </a:cubicBezTo>
                  <a:cubicBezTo>
                    <a:pt x="5470" y="3153"/>
                    <a:pt x="5502" y="4714"/>
                    <a:pt x="6085" y="6668"/>
                  </a:cubicBezTo>
                  <a:cubicBezTo>
                    <a:pt x="5375" y="6227"/>
                    <a:pt x="4682" y="6006"/>
                    <a:pt x="3988" y="6006"/>
                  </a:cubicBezTo>
                  <a:cubicBezTo>
                    <a:pt x="3122" y="6006"/>
                    <a:pt x="2302" y="6353"/>
                    <a:pt x="1560" y="7032"/>
                  </a:cubicBezTo>
                  <a:cubicBezTo>
                    <a:pt x="425" y="8056"/>
                    <a:pt x="0" y="9459"/>
                    <a:pt x="347" y="11067"/>
                  </a:cubicBezTo>
                  <a:cubicBezTo>
                    <a:pt x="583" y="12139"/>
                    <a:pt x="1135" y="13274"/>
                    <a:pt x="2002" y="14473"/>
                  </a:cubicBezTo>
                  <a:cubicBezTo>
                    <a:pt x="2759" y="15528"/>
                    <a:pt x="3973" y="16144"/>
                    <a:pt x="5266" y="16144"/>
                  </a:cubicBezTo>
                  <a:lnTo>
                    <a:pt x="19296" y="16144"/>
                  </a:lnTo>
                  <a:cubicBezTo>
                    <a:pt x="20257" y="16144"/>
                    <a:pt x="21455" y="15181"/>
                    <a:pt x="21928" y="14756"/>
                  </a:cubicBezTo>
                  <a:cubicBezTo>
                    <a:pt x="22937" y="13857"/>
                    <a:pt x="23710" y="12785"/>
                    <a:pt x="24009" y="11839"/>
                  </a:cubicBezTo>
                  <a:cubicBezTo>
                    <a:pt x="24198" y="11272"/>
                    <a:pt x="24230" y="10736"/>
                    <a:pt x="24120" y="10231"/>
                  </a:cubicBezTo>
                  <a:cubicBezTo>
                    <a:pt x="23978" y="9664"/>
                    <a:pt x="23631" y="9176"/>
                    <a:pt x="23111" y="8797"/>
                  </a:cubicBezTo>
                  <a:cubicBezTo>
                    <a:pt x="22433" y="8293"/>
                    <a:pt x="21692" y="8041"/>
                    <a:pt x="20904" y="8041"/>
                  </a:cubicBezTo>
                  <a:cubicBezTo>
                    <a:pt x="20320" y="8041"/>
                    <a:pt x="19753" y="8182"/>
                    <a:pt x="19248" y="8402"/>
                  </a:cubicBezTo>
                  <a:cubicBezTo>
                    <a:pt x="19454" y="7614"/>
                    <a:pt x="19454" y="6937"/>
                    <a:pt x="19265" y="6385"/>
                  </a:cubicBezTo>
                  <a:cubicBezTo>
                    <a:pt x="19059" y="5754"/>
                    <a:pt x="18618" y="5297"/>
                    <a:pt x="17987" y="5045"/>
                  </a:cubicBezTo>
                  <a:cubicBezTo>
                    <a:pt x="17672" y="4903"/>
                    <a:pt x="17357" y="4840"/>
                    <a:pt x="17026" y="4840"/>
                  </a:cubicBezTo>
                  <a:cubicBezTo>
                    <a:pt x="16427" y="4840"/>
                    <a:pt x="15843" y="5060"/>
                    <a:pt x="15276" y="5470"/>
                  </a:cubicBezTo>
                  <a:cubicBezTo>
                    <a:pt x="14945" y="5723"/>
                    <a:pt x="14630" y="6038"/>
                    <a:pt x="14315" y="6416"/>
                  </a:cubicBezTo>
                  <a:cubicBezTo>
                    <a:pt x="14220" y="5833"/>
                    <a:pt x="14078" y="5171"/>
                    <a:pt x="13873" y="4509"/>
                  </a:cubicBezTo>
                  <a:cubicBezTo>
                    <a:pt x="12801" y="789"/>
                    <a:pt x="10846" y="1"/>
                    <a:pt x="9411" y="1"/>
                  </a:cubicBezTo>
                  <a:close/>
                </a:path>
              </a:pathLst>
            </a:custGeom>
            <a:solidFill>
              <a:srgbClr val="498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34"/>
          <p:cNvGrpSpPr/>
          <p:nvPr/>
        </p:nvGrpSpPr>
        <p:grpSpPr>
          <a:xfrm>
            <a:off x="7673675" y="3999016"/>
            <a:ext cx="1242332" cy="778602"/>
            <a:chOff x="4281725" y="3806324"/>
            <a:chExt cx="1660872" cy="1040912"/>
          </a:xfrm>
        </p:grpSpPr>
        <p:sp>
          <p:nvSpPr>
            <p:cNvPr id="706" name="Google Shape;706;p34"/>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4"/>
            <p:cNvSpPr/>
            <p:nvPr/>
          </p:nvSpPr>
          <p:spPr>
            <a:xfrm>
              <a:off x="4281725" y="3806324"/>
              <a:ext cx="1660872" cy="1040912"/>
            </a:xfrm>
            <a:custGeom>
              <a:rect b="b" l="l" r="r" t="t"/>
              <a:pathLst>
                <a:path extrusionOk="0" h="11657" w="18374">
                  <a:moveTo>
                    <a:pt x="13523" y="1"/>
                  </a:moveTo>
                  <a:cubicBezTo>
                    <a:pt x="10309" y="1"/>
                    <a:pt x="10213" y="7218"/>
                    <a:pt x="10213" y="7218"/>
                  </a:cubicBezTo>
                  <a:cubicBezTo>
                    <a:pt x="10213" y="7218"/>
                    <a:pt x="10024" y="2877"/>
                    <a:pt x="7335" y="2877"/>
                  </a:cubicBezTo>
                  <a:cubicBezTo>
                    <a:pt x="7090" y="2877"/>
                    <a:pt x="6824" y="2913"/>
                    <a:pt x="6536" y="2992"/>
                  </a:cubicBezTo>
                  <a:cubicBezTo>
                    <a:pt x="3072" y="3944"/>
                    <a:pt x="5583" y="8406"/>
                    <a:pt x="5583" y="8406"/>
                  </a:cubicBezTo>
                  <a:cubicBezTo>
                    <a:pt x="5583" y="8406"/>
                    <a:pt x="4381" y="7286"/>
                    <a:pt x="3121" y="7286"/>
                  </a:cubicBezTo>
                  <a:cubicBezTo>
                    <a:pt x="2581" y="7286"/>
                    <a:pt x="2030" y="7492"/>
                    <a:pt x="1559" y="8081"/>
                  </a:cubicBezTo>
                  <a:cubicBezTo>
                    <a:pt x="0" y="10032"/>
                    <a:pt x="2847" y="11657"/>
                    <a:pt x="4294" y="11657"/>
                  </a:cubicBezTo>
                  <a:lnTo>
                    <a:pt x="13284" y="11657"/>
                  </a:lnTo>
                  <a:cubicBezTo>
                    <a:pt x="14461" y="11657"/>
                    <a:pt x="18149" y="9135"/>
                    <a:pt x="16860" y="8081"/>
                  </a:cubicBezTo>
                  <a:cubicBezTo>
                    <a:pt x="16474" y="7760"/>
                    <a:pt x="16098" y="7648"/>
                    <a:pt x="15760" y="7648"/>
                  </a:cubicBezTo>
                  <a:cubicBezTo>
                    <a:pt x="14979" y="7648"/>
                    <a:pt x="14405" y="8249"/>
                    <a:pt x="14405" y="8249"/>
                  </a:cubicBezTo>
                  <a:cubicBezTo>
                    <a:pt x="14405" y="8249"/>
                    <a:pt x="18374" y="1490"/>
                    <a:pt x="14349" y="145"/>
                  </a:cubicBezTo>
                  <a:cubicBezTo>
                    <a:pt x="14053" y="46"/>
                    <a:pt x="13778" y="1"/>
                    <a:pt x="135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34"/>
          <p:cNvGrpSpPr/>
          <p:nvPr/>
        </p:nvGrpSpPr>
        <p:grpSpPr>
          <a:xfrm>
            <a:off x="4650671" y="3231024"/>
            <a:ext cx="1323725" cy="905391"/>
            <a:chOff x="-467973" y="-11"/>
            <a:chExt cx="1138394" cy="778630"/>
          </a:xfrm>
        </p:grpSpPr>
        <p:sp>
          <p:nvSpPr>
            <p:cNvPr id="709" name="Google Shape;709;p34"/>
            <p:cNvSpPr/>
            <p:nvPr/>
          </p:nvSpPr>
          <p:spPr>
            <a:xfrm>
              <a:off x="-467973" y="-11"/>
              <a:ext cx="1138394" cy="778630"/>
            </a:xfrm>
            <a:custGeom>
              <a:rect b="b" l="l" r="r" t="t"/>
              <a:pathLst>
                <a:path extrusionOk="0" h="17642" w="25792">
                  <a:moveTo>
                    <a:pt x="9964" y="1498"/>
                  </a:moveTo>
                  <a:cubicBezTo>
                    <a:pt x="14126" y="1498"/>
                    <a:pt x="14347" y="9412"/>
                    <a:pt x="14347" y="9412"/>
                  </a:cubicBezTo>
                  <a:cubicBezTo>
                    <a:pt x="14347" y="9412"/>
                    <a:pt x="15687" y="6337"/>
                    <a:pt x="17579" y="6337"/>
                  </a:cubicBezTo>
                  <a:cubicBezTo>
                    <a:pt x="17800" y="6337"/>
                    <a:pt x="18036" y="6369"/>
                    <a:pt x="18273" y="6464"/>
                  </a:cubicBezTo>
                  <a:cubicBezTo>
                    <a:pt x="20511" y="7378"/>
                    <a:pt x="18052" y="11367"/>
                    <a:pt x="18052" y="11367"/>
                  </a:cubicBezTo>
                  <a:cubicBezTo>
                    <a:pt x="18052" y="11367"/>
                    <a:pt x="19581" y="9522"/>
                    <a:pt x="21457" y="9522"/>
                  </a:cubicBezTo>
                  <a:cubicBezTo>
                    <a:pt x="22025" y="9522"/>
                    <a:pt x="22624" y="9696"/>
                    <a:pt x="23223" y="10137"/>
                  </a:cubicBezTo>
                  <a:cubicBezTo>
                    <a:pt x="25792" y="12013"/>
                    <a:pt x="21237" y="16143"/>
                    <a:pt x="19849" y="16143"/>
                  </a:cubicBezTo>
                  <a:lnTo>
                    <a:pt x="5819" y="16143"/>
                  </a:lnTo>
                  <a:cubicBezTo>
                    <a:pt x="4762" y="16143"/>
                    <a:pt x="3769" y="15639"/>
                    <a:pt x="3154" y="14772"/>
                  </a:cubicBezTo>
                  <a:cubicBezTo>
                    <a:pt x="1956" y="13101"/>
                    <a:pt x="490" y="10263"/>
                    <a:pt x="2618" y="8324"/>
                  </a:cubicBezTo>
                  <a:cubicBezTo>
                    <a:pt x="3265" y="7725"/>
                    <a:pt x="3927" y="7489"/>
                    <a:pt x="4541" y="7489"/>
                  </a:cubicBezTo>
                  <a:cubicBezTo>
                    <a:pt x="6937" y="7489"/>
                    <a:pt x="8940" y="10989"/>
                    <a:pt x="8987" y="11067"/>
                  </a:cubicBezTo>
                  <a:cubicBezTo>
                    <a:pt x="8909" y="10926"/>
                    <a:pt x="4257" y="2665"/>
                    <a:pt x="9144" y="1593"/>
                  </a:cubicBezTo>
                  <a:cubicBezTo>
                    <a:pt x="9428" y="1530"/>
                    <a:pt x="9697" y="1498"/>
                    <a:pt x="9964" y="1498"/>
                  </a:cubicBezTo>
                  <a:close/>
                  <a:moveTo>
                    <a:pt x="9964" y="0"/>
                  </a:moveTo>
                  <a:cubicBezTo>
                    <a:pt x="9586" y="0"/>
                    <a:pt x="9207" y="48"/>
                    <a:pt x="8829" y="126"/>
                  </a:cubicBezTo>
                  <a:cubicBezTo>
                    <a:pt x="7048" y="521"/>
                    <a:pt x="6212" y="1608"/>
                    <a:pt x="5834" y="2459"/>
                  </a:cubicBezTo>
                  <a:cubicBezTo>
                    <a:pt x="5456" y="3327"/>
                    <a:pt x="5329" y="4383"/>
                    <a:pt x="5487" y="5612"/>
                  </a:cubicBezTo>
                  <a:cubicBezTo>
                    <a:pt x="5503" y="5786"/>
                    <a:pt x="5535" y="5959"/>
                    <a:pt x="5566" y="6133"/>
                  </a:cubicBezTo>
                  <a:cubicBezTo>
                    <a:pt x="5220" y="6054"/>
                    <a:pt x="4888" y="6007"/>
                    <a:pt x="4541" y="6007"/>
                  </a:cubicBezTo>
                  <a:cubicBezTo>
                    <a:pt x="4022" y="6007"/>
                    <a:pt x="3517" y="6102"/>
                    <a:pt x="3028" y="6306"/>
                  </a:cubicBezTo>
                  <a:cubicBezTo>
                    <a:pt x="2523" y="6511"/>
                    <a:pt x="2050" y="6810"/>
                    <a:pt x="1609" y="7220"/>
                  </a:cubicBezTo>
                  <a:cubicBezTo>
                    <a:pt x="900" y="7867"/>
                    <a:pt x="411" y="8655"/>
                    <a:pt x="190" y="9553"/>
                  </a:cubicBezTo>
                  <a:cubicBezTo>
                    <a:pt x="1" y="10295"/>
                    <a:pt x="1" y="11115"/>
                    <a:pt x="175" y="11966"/>
                  </a:cubicBezTo>
                  <a:cubicBezTo>
                    <a:pt x="427" y="13133"/>
                    <a:pt x="1026" y="14377"/>
                    <a:pt x="1941" y="15655"/>
                  </a:cubicBezTo>
                  <a:cubicBezTo>
                    <a:pt x="2382" y="16269"/>
                    <a:pt x="2965" y="16758"/>
                    <a:pt x="3643" y="17105"/>
                  </a:cubicBezTo>
                  <a:cubicBezTo>
                    <a:pt x="4305" y="17452"/>
                    <a:pt x="5062" y="17641"/>
                    <a:pt x="5819" y="17641"/>
                  </a:cubicBezTo>
                  <a:lnTo>
                    <a:pt x="19849" y="17641"/>
                  </a:lnTo>
                  <a:cubicBezTo>
                    <a:pt x="20354" y="17641"/>
                    <a:pt x="20905" y="17467"/>
                    <a:pt x="21520" y="17105"/>
                  </a:cubicBezTo>
                  <a:cubicBezTo>
                    <a:pt x="21993" y="16837"/>
                    <a:pt x="22498" y="16475"/>
                    <a:pt x="22971" y="16048"/>
                  </a:cubicBezTo>
                  <a:cubicBezTo>
                    <a:pt x="23633" y="15466"/>
                    <a:pt x="24799" y="14283"/>
                    <a:pt x="25272" y="12817"/>
                  </a:cubicBezTo>
                  <a:cubicBezTo>
                    <a:pt x="25508" y="12107"/>
                    <a:pt x="25556" y="11430"/>
                    <a:pt x="25398" y="10799"/>
                  </a:cubicBezTo>
                  <a:cubicBezTo>
                    <a:pt x="25209" y="10058"/>
                    <a:pt x="24768" y="9412"/>
                    <a:pt x="24106" y="8923"/>
                  </a:cubicBezTo>
                  <a:cubicBezTo>
                    <a:pt x="23696" y="8624"/>
                    <a:pt x="23254" y="8403"/>
                    <a:pt x="22797" y="8246"/>
                  </a:cubicBezTo>
                  <a:cubicBezTo>
                    <a:pt x="22372" y="8103"/>
                    <a:pt x="21914" y="8040"/>
                    <a:pt x="21457" y="8040"/>
                  </a:cubicBezTo>
                  <a:cubicBezTo>
                    <a:pt x="21205" y="8040"/>
                    <a:pt x="20953" y="8056"/>
                    <a:pt x="20701" y="8103"/>
                  </a:cubicBezTo>
                  <a:cubicBezTo>
                    <a:pt x="20716" y="7662"/>
                    <a:pt x="20653" y="7252"/>
                    <a:pt x="20527" y="6890"/>
                  </a:cubicBezTo>
                  <a:cubicBezTo>
                    <a:pt x="20400" y="6480"/>
                    <a:pt x="20196" y="6117"/>
                    <a:pt x="19912" y="5818"/>
                  </a:cubicBezTo>
                  <a:cubicBezTo>
                    <a:pt x="19612" y="5502"/>
                    <a:pt x="19250" y="5250"/>
                    <a:pt x="18824" y="5093"/>
                  </a:cubicBezTo>
                  <a:cubicBezTo>
                    <a:pt x="18414" y="4919"/>
                    <a:pt x="18004" y="4840"/>
                    <a:pt x="17579" y="4840"/>
                  </a:cubicBezTo>
                  <a:cubicBezTo>
                    <a:pt x="16822" y="4840"/>
                    <a:pt x="16081" y="5108"/>
                    <a:pt x="15387" y="5612"/>
                  </a:cubicBezTo>
                  <a:cubicBezTo>
                    <a:pt x="15372" y="5629"/>
                    <a:pt x="15341" y="5644"/>
                    <a:pt x="15324" y="5675"/>
                  </a:cubicBezTo>
                  <a:cubicBezTo>
                    <a:pt x="15261" y="5455"/>
                    <a:pt x="15214" y="5250"/>
                    <a:pt x="15151" y="5030"/>
                  </a:cubicBezTo>
                  <a:cubicBezTo>
                    <a:pt x="14757" y="3689"/>
                    <a:pt x="14221" y="2602"/>
                    <a:pt x="13559" y="1782"/>
                  </a:cubicBezTo>
                  <a:cubicBezTo>
                    <a:pt x="12598" y="615"/>
                    <a:pt x="11351" y="0"/>
                    <a:pt x="99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4"/>
            <p:cNvSpPr/>
            <p:nvPr/>
          </p:nvSpPr>
          <p:spPr>
            <a:xfrm>
              <a:off x="-414587" y="62463"/>
              <a:ext cx="1011481" cy="673891"/>
            </a:xfrm>
            <a:custGeom>
              <a:rect b="b" l="l" r="r" t="t"/>
              <a:pathLst>
                <a:path extrusionOk="0" h="16144" w="24230">
                  <a:moveTo>
                    <a:pt x="9411" y="1"/>
                  </a:moveTo>
                  <a:cubicBezTo>
                    <a:pt x="9096" y="1"/>
                    <a:pt x="8765" y="47"/>
                    <a:pt x="8434" y="110"/>
                  </a:cubicBezTo>
                  <a:cubicBezTo>
                    <a:pt x="7835" y="253"/>
                    <a:pt x="7315" y="489"/>
                    <a:pt x="6905" y="820"/>
                  </a:cubicBezTo>
                  <a:cubicBezTo>
                    <a:pt x="6495" y="1136"/>
                    <a:pt x="6180" y="1529"/>
                    <a:pt x="5975" y="2018"/>
                  </a:cubicBezTo>
                  <a:cubicBezTo>
                    <a:pt x="5470" y="3153"/>
                    <a:pt x="5502" y="4714"/>
                    <a:pt x="6085" y="6668"/>
                  </a:cubicBezTo>
                  <a:cubicBezTo>
                    <a:pt x="5375" y="6227"/>
                    <a:pt x="4682" y="6006"/>
                    <a:pt x="3988" y="6006"/>
                  </a:cubicBezTo>
                  <a:cubicBezTo>
                    <a:pt x="3122" y="6006"/>
                    <a:pt x="2302" y="6353"/>
                    <a:pt x="1560" y="7032"/>
                  </a:cubicBezTo>
                  <a:cubicBezTo>
                    <a:pt x="425" y="8056"/>
                    <a:pt x="0" y="9459"/>
                    <a:pt x="347" y="11067"/>
                  </a:cubicBezTo>
                  <a:cubicBezTo>
                    <a:pt x="583" y="12139"/>
                    <a:pt x="1135" y="13274"/>
                    <a:pt x="2002" y="14473"/>
                  </a:cubicBezTo>
                  <a:cubicBezTo>
                    <a:pt x="2759" y="15528"/>
                    <a:pt x="3973" y="16144"/>
                    <a:pt x="5266" y="16144"/>
                  </a:cubicBezTo>
                  <a:lnTo>
                    <a:pt x="19296" y="16144"/>
                  </a:lnTo>
                  <a:cubicBezTo>
                    <a:pt x="20257" y="16144"/>
                    <a:pt x="21455" y="15181"/>
                    <a:pt x="21928" y="14756"/>
                  </a:cubicBezTo>
                  <a:cubicBezTo>
                    <a:pt x="22937" y="13857"/>
                    <a:pt x="23710" y="12785"/>
                    <a:pt x="24009" y="11839"/>
                  </a:cubicBezTo>
                  <a:cubicBezTo>
                    <a:pt x="24198" y="11272"/>
                    <a:pt x="24230" y="10736"/>
                    <a:pt x="24120" y="10231"/>
                  </a:cubicBezTo>
                  <a:cubicBezTo>
                    <a:pt x="23978" y="9664"/>
                    <a:pt x="23631" y="9176"/>
                    <a:pt x="23111" y="8797"/>
                  </a:cubicBezTo>
                  <a:cubicBezTo>
                    <a:pt x="22433" y="8293"/>
                    <a:pt x="21692" y="8041"/>
                    <a:pt x="20904" y="8041"/>
                  </a:cubicBezTo>
                  <a:cubicBezTo>
                    <a:pt x="20320" y="8041"/>
                    <a:pt x="19753" y="8182"/>
                    <a:pt x="19248" y="8402"/>
                  </a:cubicBezTo>
                  <a:cubicBezTo>
                    <a:pt x="19454" y="7614"/>
                    <a:pt x="19454" y="6937"/>
                    <a:pt x="19265" y="6385"/>
                  </a:cubicBezTo>
                  <a:cubicBezTo>
                    <a:pt x="19059" y="5754"/>
                    <a:pt x="18618" y="5297"/>
                    <a:pt x="17987" y="5045"/>
                  </a:cubicBezTo>
                  <a:cubicBezTo>
                    <a:pt x="17672" y="4903"/>
                    <a:pt x="17357" y="4840"/>
                    <a:pt x="17026" y="4840"/>
                  </a:cubicBezTo>
                  <a:cubicBezTo>
                    <a:pt x="16427" y="4840"/>
                    <a:pt x="15843" y="5060"/>
                    <a:pt x="15276" y="5470"/>
                  </a:cubicBezTo>
                  <a:cubicBezTo>
                    <a:pt x="14945" y="5723"/>
                    <a:pt x="14630" y="6038"/>
                    <a:pt x="14315" y="6416"/>
                  </a:cubicBezTo>
                  <a:cubicBezTo>
                    <a:pt x="14220" y="5833"/>
                    <a:pt x="14078" y="5171"/>
                    <a:pt x="13873" y="4509"/>
                  </a:cubicBezTo>
                  <a:cubicBezTo>
                    <a:pt x="12801" y="789"/>
                    <a:pt x="10846" y="1"/>
                    <a:pt x="9411" y="1"/>
                  </a:cubicBezTo>
                  <a:close/>
                </a:path>
              </a:pathLst>
            </a:custGeom>
            <a:solidFill>
              <a:srgbClr val="498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P.E. Subject for Elementary - 2th Grade: Sport Skills and Lifetime Activities by slidesgo">
  <a:themeElements>
    <a:clrScheme name="Simple Light">
      <a:dk1>
        <a:srgbClr val="003FBC"/>
      </a:dk1>
      <a:lt1>
        <a:srgbClr val="FFFFFF"/>
      </a:lt1>
      <a:dk2>
        <a:srgbClr val="FF487C"/>
      </a:dk2>
      <a:lt2>
        <a:srgbClr val="498C7A"/>
      </a:lt2>
      <a:accent1>
        <a:srgbClr val="FFB510"/>
      </a:accent1>
      <a:accent2>
        <a:srgbClr val="703A2C"/>
      </a:accent2>
      <a:accent3>
        <a:srgbClr val="84AAD8"/>
      </a:accent3>
      <a:accent4>
        <a:srgbClr val="BCF0D9"/>
      </a:accent4>
      <a:accent5>
        <a:srgbClr val="07183D"/>
      </a:accent5>
      <a:accent6>
        <a:srgbClr val="FFFFFF"/>
      </a:accent6>
      <a:hlink>
        <a:srgbClr val="003F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