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8DF2A-C7D1-4AE9-B522-4433EF8DAEBA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01C1C-CF01-42F1-B268-C5CE5052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1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01C1C-CF01-42F1-B268-C5CE505205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816E-74D4-4336-8BCF-8E1F904E2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C3632-B3DE-4059-82F4-7DEE59D29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D864-1CC0-42D6-9893-D38048E5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B7A2-08EA-404C-9166-27CAF0F0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ADE0-98F9-4991-99AF-5BCC3DCD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07EF-B7E3-450D-A6F4-20E9BFED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3757F-D359-491D-ACF1-80D39DC4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43C7-B4E5-428F-B13D-B92E4B05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B461-8988-4748-9F55-8BD0375F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EB5A-EF2A-4A51-A9DC-41C2AB69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ECE5F-1A12-4337-A559-A1FE4863E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E6257-D615-4525-8DCB-56372BF6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D69F-0F74-49A8-8810-A3F80D7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A2A63-CED5-4A05-A9D2-BE89C5B5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9AF82-0B30-424A-8C3E-73DB9316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E81-88B8-4BBB-BE84-43232C32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04AD-FD09-46F9-8FD7-E15F5AA6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D16F7-1E02-4546-9990-C94D2B9C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9390-EC6D-4470-A1E0-619D0680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C484-F38F-4551-BB03-22BBC69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BDEF-A811-4736-BF08-CD2652D0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50D8-A58E-43A2-97CB-D4C93DFA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B36C-F58E-4A63-B703-A3441143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23F4-40A7-41C2-8FE6-8B6C67E4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E1CA-D65C-4FDD-A855-297DCDE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4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FFCE-04C3-4152-9E79-44162A19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8021-DB09-46E8-8FAF-08C7AD19C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A12EB-D226-4A2B-84EC-059F26B9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B6686-5DCC-4163-93DA-3A80F71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C33EC-9274-45F2-A4BA-42A9440B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7691-75CD-48C7-B6DB-FC8B84A7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7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95A-967F-4758-A126-8412A73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21115-78BE-4DA3-ABB5-FC6DD988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CFE6B-C9D0-4E2F-A6C1-055F2AE5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69E0C-15BB-48BF-9BDC-4BFCC9245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17E80-77CB-4631-86A0-AB2EB7981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4E3E7-BCE2-49DF-8A17-24F5AA5C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7B8FE-2FC0-4E57-BD71-82653C8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EAE74-04E1-45F0-992E-45072698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9DC9-2E21-48A8-8C8C-F507BECA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1177-E5F1-4AC4-B411-CA648C5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2C247-3329-4741-A919-8F5F3F95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BB8AE-CF51-40DE-8607-761C207D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8CF25-818A-42CC-B085-05AC280E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4A4CB-89CB-494B-A7FF-AC12996E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3ED6E-695B-4312-9E26-51DEB37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8978-62B1-45E6-86ED-5F6391F7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879D9-85E1-4C2B-800E-4CADFE4F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E874B-55CB-4ADA-85C5-36C3D6AB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52AF3-72A0-41B6-B96D-BBE4E8E1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3BB3-2242-488A-B802-3712E44D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FEEA-9526-435C-98B0-E1DB408C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630F-9FDD-4FB2-9409-9CB4D57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08DAD-13AF-42EB-A7BF-F0E4C6A4D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1EA4-082C-40DF-B3EB-3ED2A083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98789-47E6-4CCE-B40D-43436F32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11E2-20DD-4455-B64B-9E7F4091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CAA3B-4E30-4F8F-98DA-47D4086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D91C0-10FD-4FA7-AB7D-15FC22C2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7CA9-675F-4807-9031-9F913F55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DA10-52FB-4692-A421-722A78773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2B63-E962-4FC1-B58A-A8116A0555F9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080E-154B-41E4-8B29-29DF89DC4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5976-B96A-4E43-AD6F-85AF259AA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3473-205C-4CAF-B616-AAAD442FA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FDB5-E3AF-4FAA-880D-89B1C570C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Tau3MuGNNs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C421-121A-42FA-93BF-5458D5594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Siqi Miao</a:t>
            </a:r>
          </a:p>
          <a:p>
            <a:r>
              <a:rPr lang="en-US" dirty="0"/>
              <a:t>Sep 10,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6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25D-2EBA-413F-9214-BA605B0A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Tree Models Can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308B-64AE-4B08-96F1-D730FB95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If eta/phi is enough, the model could be simplified</a:t>
            </a:r>
          </a:p>
          <a:p>
            <a:pPr lvl="1"/>
            <a:r>
              <a:rPr lang="en-US" dirty="0"/>
              <a:t>We can construct input features with eta/phi info that can be used by traditional classifiers like decision trees, LR, SVM, etc.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Input features</a:t>
            </a:r>
          </a:p>
          <a:p>
            <a:pPr lvl="2"/>
            <a:r>
              <a:rPr lang="en-US" dirty="0"/>
              <a:t># hits in (-3 &lt; eta &lt; -2) &amp; (3&lt; phi &lt; 2)</a:t>
            </a:r>
          </a:p>
          <a:p>
            <a:pPr lvl="2"/>
            <a:r>
              <a:rPr lang="en-US" dirty="0"/>
              <a:t># hits in (-3 &lt; eta &lt; -2) &amp; (2&lt; phi &lt; 1)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14B6C8-31F6-4F35-ADAC-E7B2B4B2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29" y="3951126"/>
            <a:ext cx="3619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21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25D-2EBA-413F-9214-BA605B0A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Tree Models Can Work – only phi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308B-64AE-4B08-96F1-D730FB95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Equal-frequency binning</a:t>
            </a:r>
          </a:p>
          <a:p>
            <a:r>
              <a:rPr lang="en-US" dirty="0"/>
              <a:t>100 bins in phi</a:t>
            </a:r>
          </a:p>
          <a:p>
            <a:r>
              <a:rPr lang="en-US" dirty="0"/>
              <a:t>Input features</a:t>
            </a:r>
          </a:p>
          <a:p>
            <a:pPr lvl="1"/>
            <a:r>
              <a:rPr lang="en-US" dirty="0"/>
              <a:t># hits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# hits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14B6C8-31F6-4F35-ADAC-E7B2B4B2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29" y="3260673"/>
            <a:ext cx="2589311" cy="17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02CE2E1-0349-4255-A9E2-A5E1EAED9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29" y="5086364"/>
            <a:ext cx="2589313" cy="17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5C96C6-7E74-4209-8B93-B76B7AD4F3DD}"/>
              </a:ext>
            </a:extLst>
          </p:cNvPr>
          <p:cNvSpPr txBox="1"/>
          <p:nvPr/>
        </p:nvSpPr>
        <p:spPr>
          <a:xfrm>
            <a:off x="6302693" y="1506346"/>
            <a:ext cx="436414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on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0.85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AC Rate: 75.4@1553kHz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0.88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AC Rate: 76.8@16kHz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AC Rate: 80@30kHz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Guessing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D3B60-9B3E-4059-8083-49FD3B9EEFD8}"/>
              </a:ext>
            </a:extLst>
          </p:cNvPr>
          <p:cNvSpPr txBox="1"/>
          <p:nvPr/>
        </p:nvSpPr>
        <p:spPr>
          <a:xfrm>
            <a:off x="6096000" y="52962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GNN with all 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Rate: 95@30kHz</a:t>
            </a:r>
          </a:p>
        </p:txBody>
      </p:sp>
    </p:spTree>
    <p:extLst>
      <p:ext uri="{BB962C8B-B14F-4D97-AF65-F5344CB8AC3E}">
        <p14:creationId xmlns:p14="http://schemas.microsoft.com/office/powerpoint/2010/main" val="181501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25D-2EBA-413F-9214-BA605B0A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Tree Models Can Work – only 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308B-64AE-4B08-96F1-D730FB95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Equal-frequency binning</a:t>
            </a:r>
          </a:p>
          <a:p>
            <a:r>
              <a:rPr lang="en-US" dirty="0"/>
              <a:t>100 bins in eta</a:t>
            </a:r>
          </a:p>
          <a:p>
            <a:r>
              <a:rPr lang="en-US" dirty="0"/>
              <a:t>Input features</a:t>
            </a:r>
          </a:p>
          <a:p>
            <a:pPr lvl="1"/>
            <a:r>
              <a:rPr lang="en-US" dirty="0"/>
              <a:t># hits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# hits </a:t>
            </a:r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C96C6-7E74-4209-8B93-B76B7AD4F3DD}"/>
              </a:ext>
            </a:extLst>
          </p:cNvPr>
          <p:cNvSpPr txBox="1"/>
          <p:nvPr/>
        </p:nvSpPr>
        <p:spPr>
          <a:xfrm>
            <a:off x="6302693" y="1506346"/>
            <a:ext cx="4364143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on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0.83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AC Rate: 72.4@1845kHz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0.86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AC Rate: 71.1@16kHz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AC Rate: 78@30kHz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Random Guessing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D3B60-9B3E-4059-8083-49FD3B9EEFD8}"/>
              </a:ext>
            </a:extLst>
          </p:cNvPr>
          <p:cNvSpPr txBox="1"/>
          <p:nvPr/>
        </p:nvSpPr>
        <p:spPr>
          <a:xfrm>
            <a:off x="6096000" y="52962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GNN with all features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AUROC: 0.99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Trigger Rate: 95@30kHz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40CF14-2983-4C4B-8E34-D83AC9A0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24" y="3429000"/>
            <a:ext cx="2525026" cy="17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3D6BB87-FEC4-4BF5-B54B-32939683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24" y="5130351"/>
            <a:ext cx="2525026" cy="172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5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25D-2EBA-413F-9214-BA605B0A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Tree Models Can Work – eta &amp; phi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1308B-64AE-4B08-96F1-D730FB95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performance increase</a:t>
            </a:r>
          </a:p>
          <a:p>
            <a:r>
              <a:rPr lang="en-US" dirty="0"/>
              <a:t>Eta only or phi only can already provide enough info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D25D-2EBA-413F-9214-BA605B0A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0812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imple Tree Models Can Work – extracted rules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A51F20-A93E-440D-8313-7FB2A84A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561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Rules can be extracted from Decision Trees</a:t>
            </a:r>
          </a:p>
          <a:p>
            <a:pPr lvl="1"/>
            <a:r>
              <a:rPr lang="en-US" dirty="0"/>
              <a:t>Many branches are too deep (20-50 levels) </a:t>
            </a:r>
          </a:p>
          <a:p>
            <a:pPr lvl="2"/>
            <a:r>
              <a:rPr lang="en-US" dirty="0"/>
              <a:t>These rules could be too complex to show</a:t>
            </a:r>
          </a:p>
          <a:p>
            <a:pPr lvl="1"/>
            <a:r>
              <a:rPr lang="en-US" dirty="0"/>
              <a:t>Example of rules from some shallow branches</a:t>
            </a:r>
          </a:p>
          <a:p>
            <a:pPr lvl="2"/>
            <a:r>
              <a:rPr lang="en-US" dirty="0"/>
              <a:t>Rule 1</a:t>
            </a:r>
          </a:p>
          <a:p>
            <a:pPr lvl="3"/>
            <a:r>
              <a:rPr lang="en-US" dirty="0"/>
              <a:t># hits = 0 in -1.58 &lt; phi &lt; -1.52 &amp;</a:t>
            </a:r>
          </a:p>
          <a:p>
            <a:pPr lvl="3"/>
            <a:r>
              <a:rPr lang="en-US" dirty="0"/>
              <a:t># hits &gt; 1 in -2.48 &lt; phi &lt; -2.40 &amp;</a:t>
            </a:r>
          </a:p>
          <a:p>
            <a:pPr lvl="3"/>
            <a:r>
              <a:rPr lang="en-US" dirty="0"/>
              <a:t># hits &gt; 3 in -1.89 &lt; phi &lt; -1.83 &amp;</a:t>
            </a:r>
          </a:p>
          <a:p>
            <a:pPr lvl="3"/>
            <a:r>
              <a:rPr lang="en-US" dirty="0"/>
              <a:t># hits &gt; 0 in -2.02 &lt; phi &lt; -1.96</a:t>
            </a:r>
          </a:p>
          <a:p>
            <a:pPr lvl="3"/>
            <a:r>
              <a:rPr lang="en-US" dirty="0"/>
              <a:t>184 out of 188 samples (98%) are signal samples</a:t>
            </a:r>
          </a:p>
          <a:p>
            <a:pPr lvl="2"/>
            <a:r>
              <a:rPr lang="en-US" dirty="0"/>
              <a:t>Rule 2</a:t>
            </a:r>
          </a:p>
          <a:p>
            <a:pPr lvl="3"/>
            <a:r>
              <a:rPr lang="en-US" dirty="0"/>
              <a:t># hits &gt; 0 in -1.58 &lt; phi &lt; -1.52 &amp;</a:t>
            </a:r>
          </a:p>
          <a:p>
            <a:pPr lvl="3"/>
            <a:r>
              <a:rPr lang="en-US" dirty="0"/>
              <a:t># hits = 0 in   0.68 &lt; phi &lt;  0.76 &amp;</a:t>
            </a:r>
          </a:p>
          <a:p>
            <a:pPr lvl="3"/>
            <a:r>
              <a:rPr lang="en-US" dirty="0"/>
              <a:t># hits &gt; 2 in -0.65 &lt; phi &lt; -0.59 &amp;</a:t>
            </a:r>
          </a:p>
          <a:p>
            <a:pPr lvl="3"/>
            <a:r>
              <a:rPr lang="en-US" dirty="0"/>
              <a:t># hits &gt; 1 in -1.77 &lt; phi &lt; -1.71</a:t>
            </a:r>
          </a:p>
          <a:p>
            <a:pPr lvl="3"/>
            <a:r>
              <a:rPr lang="en-US" dirty="0"/>
              <a:t>162 out of 167 samples (97%) are signal samples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There might be some eta/phi symmetry that is </a:t>
            </a:r>
            <a:r>
              <a:rPr lang="en-US" dirty="0">
                <a:solidFill>
                  <a:srgbClr val="00B0F0"/>
                </a:solidFill>
              </a:rPr>
              <a:t>highly correlated </a:t>
            </a:r>
            <a:r>
              <a:rPr lang="en-US" dirty="0"/>
              <a:t>with the signal </a:t>
            </a:r>
          </a:p>
        </p:txBody>
      </p:sp>
    </p:spTree>
    <p:extLst>
      <p:ext uri="{BB962C8B-B14F-4D97-AF65-F5344CB8AC3E}">
        <p14:creationId xmlns:p14="http://schemas.microsoft.com/office/powerpoint/2010/main" val="380163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436</Words>
  <Application>Microsoft Office PowerPoint</Application>
  <PresentationFormat>Widescreen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Tau3MuGNNs</vt:lpstr>
      <vt:lpstr>Simple Tree Models Can Work</vt:lpstr>
      <vt:lpstr>Simple Tree Models Can Work – only phi</vt:lpstr>
      <vt:lpstr>Simple Tree Models Can Work – only eta</vt:lpstr>
      <vt:lpstr>Simple Tree Models Can Work – eta &amp; phi</vt:lpstr>
      <vt:lpstr>Simple Tree Models Can Work – extracted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Tau3MuGNNs</dc:title>
  <dc:creator>Siqi Miao</dc:creator>
  <cp:lastModifiedBy>Siqi Miao</cp:lastModifiedBy>
  <cp:revision>20</cp:revision>
  <dcterms:created xsi:type="dcterms:W3CDTF">2021-08-02T14:41:44Z</dcterms:created>
  <dcterms:modified xsi:type="dcterms:W3CDTF">2021-09-10T17:56:39Z</dcterms:modified>
</cp:coreProperties>
</file>