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0" r:id="rId4"/>
    <p:sldId id="306" r:id="rId5"/>
    <p:sldId id="303" r:id="rId6"/>
    <p:sldId id="308" r:id="rId7"/>
    <p:sldId id="307" r:id="rId8"/>
    <p:sldId id="304" r:id="rId9"/>
    <p:sldId id="302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qi Miao" initials="SM" lastIdx="1" clrIdx="0">
    <p:extLst>
      <p:ext uri="{19B8F6BF-5375-455C-9EA6-DF929625EA0E}">
        <p15:presenceInfo xmlns:p15="http://schemas.microsoft.com/office/powerpoint/2012/main" userId="52265a93fa6ef1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22:29:57.44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rPr dirty="0"/>
              <a:t>Tau3MuGNNs</a:t>
            </a:r>
          </a:p>
        </p:txBody>
      </p:sp>
      <p:sp>
        <p:nvSpPr>
          <p:cNvPr id="80" name="Text Placeholder 3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Siqi</a:t>
            </a:r>
            <a:r>
              <a:rPr dirty="0"/>
              <a:t> Miao</a:t>
            </a:r>
          </a:p>
          <a:p>
            <a:r>
              <a:rPr lang="en-US" dirty="0"/>
              <a:t>June</a:t>
            </a:r>
            <a:r>
              <a:rPr dirty="0"/>
              <a:t> </a:t>
            </a:r>
            <a:r>
              <a:rPr lang="en-US" altLang="zh-CN" dirty="0"/>
              <a:t>28</a:t>
            </a:r>
            <a:r>
              <a:rPr dirty="0"/>
              <a:t>,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Content</a:t>
            </a:r>
          </a:p>
        </p:txBody>
      </p:sp>
      <p:sp>
        <p:nvSpPr>
          <p:cNvPr id="83" name="Text Placeholder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Interpretability</a:t>
            </a:r>
          </a:p>
          <a:p>
            <a:r>
              <a:rPr lang="en-US" dirty="0"/>
              <a:t>Regression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697745" y="21592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Interpretability</a:t>
            </a:r>
            <a:endParaRPr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C670F8A-F8EF-4799-B981-F7C60ED7519D}"/>
              </a:ext>
            </a:extLst>
          </p:cNvPr>
          <p:cNvSpPr txBox="1"/>
          <p:nvPr/>
        </p:nvSpPr>
        <p:spPr>
          <a:xfrm>
            <a:off x="774468" y="916270"/>
            <a:ext cx="7372957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We don’t have a good way to interpret selected hits</a:t>
            </a:r>
            <a:endParaRPr dirty="0"/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Plot event-averaged distributions don’t make sense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Select one hit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49FFC-79E0-48E7-9BAC-032A7F71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67" y="1780912"/>
            <a:ext cx="9502066" cy="50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99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697745" y="21592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Interpretability</a:t>
            </a:r>
            <a:endParaRPr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C670F8A-F8EF-4799-B981-F7C60ED7519D}"/>
              </a:ext>
            </a:extLst>
          </p:cNvPr>
          <p:cNvSpPr txBox="1"/>
          <p:nvPr/>
        </p:nvSpPr>
        <p:spPr>
          <a:xfrm>
            <a:off x="774468" y="916270"/>
            <a:ext cx="7372957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We don’t have a good way to interpret selected hits</a:t>
            </a:r>
            <a:endParaRPr dirty="0"/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Plot event-averaged distributions don’t make sense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Select two hits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57E63-F75B-479E-BFD3-4501DA0F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21" y="1709373"/>
            <a:ext cx="9458849" cy="50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50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697745" y="21592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Interpretability -- Exhaustively search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E2D5C-E540-4096-88F7-5BD93C1C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7" y="1078129"/>
            <a:ext cx="5668555" cy="5779871"/>
          </a:xfrm>
          <a:prstGeom prst="rect">
            <a:avLst/>
          </a:prstGeom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3C670F8A-F8EF-4799-B981-F7C60ED7519D}"/>
              </a:ext>
            </a:extLst>
          </p:cNvPr>
          <p:cNvSpPr txBox="1"/>
          <p:nvPr/>
        </p:nvSpPr>
        <p:spPr>
          <a:xfrm>
            <a:off x="697745" y="893465"/>
            <a:ext cx="925729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Exhaustively search two/three hits to mask and find the ones that flip the predication the most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C7CE2-A975-4385-8C9D-00ECDA91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52" y="1262793"/>
            <a:ext cx="5279618" cy="55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32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697745" y="21592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Interpretability -- Exhaustively search </a:t>
            </a:r>
            <a:endParaRPr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C670F8A-F8EF-4799-B981-F7C60ED7519D}"/>
              </a:ext>
            </a:extLst>
          </p:cNvPr>
          <p:cNvSpPr txBox="1"/>
          <p:nvPr/>
        </p:nvSpPr>
        <p:spPr>
          <a:xfrm>
            <a:off x="697745" y="893465"/>
            <a:ext cx="925729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Exhaustively search two/three hits to mask and find the ones that flip the predication the most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A40D-AE35-4E1B-83DF-8FD54C81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8" y="1432210"/>
            <a:ext cx="4841876" cy="52266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B4803-8E51-41E3-B0EE-1D04C712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836" y="1328580"/>
            <a:ext cx="4841876" cy="52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56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697745" y="21592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Interpretability -- Exhaustively search </a:t>
            </a:r>
            <a:endParaRPr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C670F8A-F8EF-4799-B981-F7C60ED7519D}"/>
              </a:ext>
            </a:extLst>
          </p:cNvPr>
          <p:cNvSpPr txBox="1"/>
          <p:nvPr/>
        </p:nvSpPr>
        <p:spPr>
          <a:xfrm>
            <a:off x="697745" y="1461636"/>
            <a:ext cx="9257299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Coordinates are computed via </a:t>
            </a:r>
            <a:r>
              <a:rPr lang="en-US" i="1" dirty="0"/>
              <a:t>phi</a:t>
            </a:r>
            <a:r>
              <a:rPr lang="en-US" dirty="0"/>
              <a:t> and </a:t>
            </a:r>
            <a:r>
              <a:rPr lang="en-US" i="1" dirty="0"/>
              <a:t>r</a:t>
            </a:r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i="1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Cannot flip negative results to be positive via masking nodes!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6232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697745" y="21592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Interpretability -- BP</a:t>
            </a:r>
            <a:endParaRPr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C670F8A-F8EF-4799-B981-F7C60ED7519D}"/>
              </a:ext>
            </a:extLst>
          </p:cNvPr>
          <p:cNvSpPr txBox="1"/>
          <p:nvPr/>
        </p:nvSpPr>
        <p:spPr>
          <a:xfrm>
            <a:off x="809979" y="1028842"/>
            <a:ext cx="9257299" cy="258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Flip predictions via BP</a:t>
            </a:r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Cannot control the number of masked nodes easily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DA42F-A0FF-4A31-86AE-573C62B4809B}"/>
              </a:ext>
            </a:extLst>
          </p:cNvPr>
          <p:cNvSpPr txBox="1"/>
          <p:nvPr/>
        </p:nvSpPr>
        <p:spPr>
          <a:xfrm>
            <a:off x="1340528" y="1398170"/>
            <a:ext cx="7722623" cy="1815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Randomly initialize a node mask that contains unnormalized scores for all nodes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Use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Gubel</a:t>
            </a:r>
            <a:r>
              <a:rPr lang="en-US" sz="1600" dirty="0" err="1"/>
              <a:t>-softmax</a:t>
            </a:r>
            <a:r>
              <a:rPr lang="en-US" sz="1600" dirty="0"/>
              <a:t> trick to obtain hard scores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16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Mask an edge if any of the two end nodes has been masked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BP to flip prediction results (BCE loss)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A9236-03FA-46D2-B8B9-79A270D9DB4D}"/>
              </a:ext>
            </a:extLst>
          </p:cNvPr>
          <p:cNvSpPr txBox="1"/>
          <p:nvPr/>
        </p:nvSpPr>
        <p:spPr>
          <a:xfrm>
            <a:off x="1340528" y="3614161"/>
            <a:ext cx="194540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Try maximize MI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53875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0D463-F9C3-41DC-A64F-BA5603013DB3}"/>
              </a:ext>
            </a:extLst>
          </p:cNvPr>
          <p:cNvSpPr txBox="1"/>
          <p:nvPr/>
        </p:nvSpPr>
        <p:spPr>
          <a:xfrm>
            <a:off x="836612" y="1275065"/>
            <a:ext cx="7966279" cy="2862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Train on SingalPU0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Only use hits from station 1 and require having &gt;= 3 hits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Regress tau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eta and energy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Compute tau invariant mass by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Train them jointly with </a:t>
            </a:r>
            <a:r>
              <a:rPr lang="en-US" dirty="0" err="1"/>
              <a:t>huber</a:t>
            </a:r>
            <a:r>
              <a:rPr lang="en-US" dirty="0"/>
              <a:t> loss (targets are normalized to 0 mean 1 std)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30415-516E-4738-AC23-A24F2265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99" y="3385000"/>
            <a:ext cx="3359352" cy="360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C1B67-B6F9-4861-98E2-CE951EF85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8" y="4258073"/>
            <a:ext cx="1172691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996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219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Tau3MuGNNs</vt:lpstr>
      <vt:lpstr>Content</vt:lpstr>
      <vt:lpstr>Interpretability</vt:lpstr>
      <vt:lpstr>Interpretability</vt:lpstr>
      <vt:lpstr>Interpretability -- Exhaustively search </vt:lpstr>
      <vt:lpstr>Interpretability -- Exhaustively search </vt:lpstr>
      <vt:lpstr>Interpretability -- Exhaustively search </vt:lpstr>
      <vt:lpstr>Interpretability -- BP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Tau3MuGNNs</dc:title>
  <cp:lastModifiedBy>Siqi Miao</cp:lastModifiedBy>
  <cp:revision>90</cp:revision>
  <dcterms:modified xsi:type="dcterms:W3CDTF">2021-06-28T15:09:14Z</dcterms:modified>
</cp:coreProperties>
</file>