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2" r:id="rId4"/>
    <p:sldId id="259" r:id="rId5"/>
    <p:sldId id="264" r:id="rId6"/>
    <p:sldId id="260" r:id="rId7"/>
    <p:sldId id="267" r:id="rId8"/>
    <p:sldId id="266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164AA-F21C-4E27-8D3B-62078F7A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Tau3MuGNNs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C5DE2-7C65-4739-ADE6-0BE9219E6DA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Siqi Miao</a:t>
            </a:r>
          </a:p>
          <a:p>
            <a:r>
              <a:rPr lang="en-US" dirty="0"/>
              <a:t>April 29, 2021</a:t>
            </a:r>
          </a:p>
        </p:txBody>
      </p:sp>
    </p:spTree>
    <p:extLst>
      <p:ext uri="{BB962C8B-B14F-4D97-AF65-F5344CB8AC3E}">
        <p14:creationId xmlns:p14="http://schemas.microsoft.com/office/powerpoint/2010/main" val="406017190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D2836-10FB-442E-9859-4A6FEE4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train w/ noise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8E4B83-3CF0-411C-852E-C1E5F219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93" y="3581162"/>
            <a:ext cx="3627734" cy="2822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3B145-B5E0-4A40-BD91-BBCC0711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41" y="3635324"/>
            <a:ext cx="3627734" cy="2714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0C57DB-79F1-4BBA-8AFE-32B9976A0E4F}"/>
              </a:ext>
            </a:extLst>
          </p:cNvPr>
          <p:cNvSpPr txBox="1"/>
          <p:nvPr/>
        </p:nvSpPr>
        <p:spPr>
          <a:xfrm>
            <a:off x="1275184" y="1891004"/>
            <a:ext cx="4664093" cy="11695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Recall: </a:t>
            </a:r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82.6%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FPR: </a:t>
            </a:r>
            <a:r>
              <a:rPr lang="en-US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16.3%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the test set</a:t>
            </a:r>
            <a:endParaRPr lang="en-US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Trained 100 epoch</a:t>
            </a:r>
          </a:p>
          <a:p>
            <a:pPr marL="7429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Overfitted training data after ~40</a:t>
            </a:r>
            <a:r>
              <a:rPr 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epoch</a:t>
            </a:r>
          </a:p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D42AB-FD9F-47D0-A568-C2AD98D4E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349" y="2525486"/>
            <a:ext cx="2590330" cy="41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8163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D2836-10FB-442E-9859-4A6FEE4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computational costs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C57DB-79F1-4BBA-8AFE-32B9976A0E4F}"/>
              </a:ext>
            </a:extLst>
          </p:cNvPr>
          <p:cNvSpPr txBox="1"/>
          <p:nvPr/>
        </p:nvSpPr>
        <p:spPr>
          <a:xfrm>
            <a:off x="945501" y="2413341"/>
            <a:ext cx="5560172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RTX 2080 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16 conv layers, 1.7m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 min 40 sec per epoch, 3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train 100 epochs</a:t>
            </a:r>
          </a:p>
        </p:txBody>
      </p:sp>
    </p:spTree>
    <p:extLst>
      <p:ext uri="{BB962C8B-B14F-4D97-AF65-F5344CB8AC3E}">
        <p14:creationId xmlns:p14="http://schemas.microsoft.com/office/powerpoint/2010/main" val="68230710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D2836-10FB-442E-9859-4A6FEE4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potential improvements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D6446-3AA1-42A4-99C1-E664E295E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1"/>
          <a:stretch/>
        </p:blipFill>
        <p:spPr>
          <a:xfrm>
            <a:off x="7663542" y="1238951"/>
            <a:ext cx="2270450" cy="5619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89FA4D-BB86-481E-B70D-B5FB1B7C2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181" y="2184916"/>
            <a:ext cx="220525" cy="8453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7BAD26-ACE8-4069-964E-1AE0C4581798}"/>
              </a:ext>
            </a:extLst>
          </p:cNvPr>
          <p:cNvSpPr txBox="1"/>
          <p:nvPr/>
        </p:nvSpPr>
        <p:spPr>
          <a:xfrm>
            <a:off x="1884791" y="2161983"/>
            <a:ext cx="1240696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Current best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DA209-E64C-491E-90FB-C13B390E2E10}"/>
              </a:ext>
            </a:extLst>
          </p:cNvPr>
          <p:cNvSpPr txBox="1"/>
          <p:nvPr/>
        </p:nvSpPr>
        <p:spPr>
          <a:xfrm>
            <a:off x="1884790" y="2392489"/>
            <a:ext cx="2407298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Only use hits from the CSC detector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822C5-06A1-4CB9-B736-69177C080EC7}"/>
              </a:ext>
            </a:extLst>
          </p:cNvPr>
          <p:cNvSpPr txBox="1"/>
          <p:nvPr/>
        </p:nvSpPr>
        <p:spPr>
          <a:xfrm>
            <a:off x="1884789" y="2607588"/>
            <a:ext cx="2065176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No virtual node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FC1F73-DEDF-4D3F-8D91-07C3AB3D92F4}"/>
              </a:ext>
            </a:extLst>
          </p:cNvPr>
          <p:cNvSpPr txBox="1"/>
          <p:nvPr/>
        </p:nvSpPr>
        <p:spPr>
          <a:xfrm>
            <a:off x="1884788" y="2806726"/>
            <a:ext cx="3601619" cy="2616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Only use hits from station 1 and use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mu_hit_ring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as a feature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843373-D6C9-484D-9288-0A05CDCDD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3" y="4203906"/>
            <a:ext cx="7078824" cy="19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261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164AA-F21C-4E27-8D3B-62078F7A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C5DE2-7C65-4739-ADE6-0BE9219E6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46398441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D2836-10FB-442E-9859-4A6FEE4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 – overview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CDEE75-B165-4332-A0AE-42229553CBE5}"/>
              </a:ext>
            </a:extLst>
          </p:cNvPr>
          <p:cNvGrpSpPr/>
          <p:nvPr/>
        </p:nvGrpSpPr>
        <p:grpSpPr>
          <a:xfrm>
            <a:off x="424341" y="2168305"/>
            <a:ext cx="6311091" cy="1355854"/>
            <a:chOff x="383774" y="1640745"/>
            <a:chExt cx="8153893" cy="1751755"/>
          </a:xfrm>
        </p:grpSpPr>
        <p:sp>
          <p:nvSpPr>
            <p:cNvPr id="12" name="正方形">
              <a:extLst>
                <a:ext uri="{FF2B5EF4-FFF2-40B4-BE49-F238E27FC236}">
                  <a16:creationId xmlns:a16="http://schemas.microsoft.com/office/drawing/2014/main" id="{94D63AB1-11E4-401F-8147-5F8F275479D5}"/>
                </a:ext>
              </a:extLst>
            </p:cNvPr>
            <p:cNvSpPr/>
            <p:nvPr/>
          </p:nvSpPr>
          <p:spPr>
            <a:xfrm>
              <a:off x="383774" y="1640745"/>
              <a:ext cx="1757852" cy="1751755"/>
            </a:xfrm>
            <a:prstGeom prst="rect">
              <a:avLst/>
            </a:prstGeom>
            <a:solidFill>
              <a:srgbClr val="A1B8E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cxnSp>
          <p:nvCxnSpPr>
            <p:cNvPr id="18" name="连接线">
              <a:extLst>
                <a:ext uri="{FF2B5EF4-FFF2-40B4-BE49-F238E27FC236}">
                  <a16:creationId xmlns:a16="http://schemas.microsoft.com/office/drawing/2014/main" id="{5827141B-C556-49FE-8C76-26A032086A19}"/>
                </a:ext>
              </a:extLst>
            </p:cNvPr>
            <p:cNvCxnSpPr>
              <a:stCxn id="46" idx="0"/>
              <a:endCxn id="58" idx="0"/>
            </p:cNvCxnSpPr>
            <p:nvPr/>
          </p:nvCxnSpPr>
          <p:spPr>
            <a:xfrm>
              <a:off x="1304243" y="1915760"/>
              <a:ext cx="477416" cy="491351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20" name="连接线">
              <a:extLst>
                <a:ext uri="{FF2B5EF4-FFF2-40B4-BE49-F238E27FC236}">
                  <a16:creationId xmlns:a16="http://schemas.microsoft.com/office/drawing/2014/main" id="{773810C2-CCE6-4322-AD9D-273E826B893B}"/>
                </a:ext>
              </a:extLst>
            </p:cNvPr>
            <p:cNvCxnSpPr>
              <a:stCxn id="57" idx="0"/>
              <a:endCxn id="58" idx="0"/>
            </p:cNvCxnSpPr>
            <p:nvPr/>
          </p:nvCxnSpPr>
          <p:spPr>
            <a:xfrm flipV="1">
              <a:off x="1495012" y="2407110"/>
              <a:ext cx="286647" cy="7122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21" name="连接线">
              <a:extLst>
                <a:ext uri="{FF2B5EF4-FFF2-40B4-BE49-F238E27FC236}">
                  <a16:creationId xmlns:a16="http://schemas.microsoft.com/office/drawing/2014/main" id="{CE3C1893-026D-41F8-A513-2495C0CE39B0}"/>
                </a:ext>
              </a:extLst>
            </p:cNvPr>
            <p:cNvCxnSpPr>
              <a:stCxn id="57" idx="0"/>
              <a:endCxn id="46" idx="0"/>
            </p:cNvCxnSpPr>
            <p:nvPr/>
          </p:nvCxnSpPr>
          <p:spPr>
            <a:xfrm flipH="1" flipV="1">
              <a:off x="1304243" y="1915760"/>
              <a:ext cx="190770" cy="1203621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sp>
          <p:nvSpPr>
            <p:cNvPr id="22" name="正方形">
              <a:extLst>
                <a:ext uri="{FF2B5EF4-FFF2-40B4-BE49-F238E27FC236}">
                  <a16:creationId xmlns:a16="http://schemas.microsoft.com/office/drawing/2014/main" id="{4B75EC4F-66B4-445A-884A-AECFD46BCCD2}"/>
                </a:ext>
              </a:extLst>
            </p:cNvPr>
            <p:cNvSpPr/>
            <p:nvPr/>
          </p:nvSpPr>
          <p:spPr>
            <a:xfrm>
              <a:off x="2515789" y="1640745"/>
              <a:ext cx="1757850" cy="1751755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cxnSp>
          <p:nvCxnSpPr>
            <p:cNvPr id="23" name="连接线">
              <a:extLst>
                <a:ext uri="{FF2B5EF4-FFF2-40B4-BE49-F238E27FC236}">
                  <a16:creationId xmlns:a16="http://schemas.microsoft.com/office/drawing/2014/main" id="{A22D494B-493A-4800-8BC3-3E28A3EAD8C4}"/>
                </a:ext>
              </a:extLst>
            </p:cNvPr>
            <p:cNvCxnSpPr>
              <a:stCxn id="49" idx="0"/>
              <a:endCxn id="50" idx="0"/>
            </p:cNvCxnSpPr>
            <p:nvPr/>
          </p:nvCxnSpPr>
          <p:spPr>
            <a:xfrm>
              <a:off x="3525157" y="1899866"/>
              <a:ext cx="210741" cy="766431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24" name="连接线">
              <a:extLst>
                <a:ext uri="{FF2B5EF4-FFF2-40B4-BE49-F238E27FC236}">
                  <a16:creationId xmlns:a16="http://schemas.microsoft.com/office/drawing/2014/main" id="{8590183A-FE51-47F6-A719-F0C1F04A59D4}"/>
                </a:ext>
              </a:extLst>
            </p:cNvPr>
            <p:cNvCxnSpPr>
              <a:stCxn id="51" idx="0"/>
              <a:endCxn id="50" idx="0"/>
            </p:cNvCxnSpPr>
            <p:nvPr/>
          </p:nvCxnSpPr>
          <p:spPr>
            <a:xfrm flipV="1">
              <a:off x="2920400" y="2666296"/>
              <a:ext cx="815498" cy="453086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25" name="连接线">
              <a:extLst>
                <a:ext uri="{FF2B5EF4-FFF2-40B4-BE49-F238E27FC236}">
                  <a16:creationId xmlns:a16="http://schemas.microsoft.com/office/drawing/2014/main" id="{F1B830D9-0786-489F-9EC4-3B84960F5617}"/>
                </a:ext>
              </a:extLst>
            </p:cNvPr>
            <p:cNvCxnSpPr>
              <a:stCxn id="51" idx="0"/>
              <a:endCxn id="49" idx="0"/>
            </p:cNvCxnSpPr>
            <p:nvPr/>
          </p:nvCxnSpPr>
          <p:spPr>
            <a:xfrm flipV="1">
              <a:off x="2920400" y="1899866"/>
              <a:ext cx="604758" cy="1219515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sp>
          <p:nvSpPr>
            <p:cNvPr id="26" name="正方形">
              <a:extLst>
                <a:ext uri="{FF2B5EF4-FFF2-40B4-BE49-F238E27FC236}">
                  <a16:creationId xmlns:a16="http://schemas.microsoft.com/office/drawing/2014/main" id="{A7B6163C-1A26-42EE-9185-C1C19A091570}"/>
                </a:ext>
              </a:extLst>
            </p:cNvPr>
            <p:cNvSpPr/>
            <p:nvPr/>
          </p:nvSpPr>
          <p:spPr>
            <a:xfrm>
              <a:off x="4647801" y="1640745"/>
              <a:ext cx="1757851" cy="1751755"/>
            </a:xfrm>
            <a:prstGeom prst="rect">
              <a:avLst/>
            </a:prstGeom>
            <a:solidFill>
              <a:srgbClr val="B7D6A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cxnSp>
          <p:nvCxnSpPr>
            <p:cNvPr id="27" name="连接线">
              <a:extLst>
                <a:ext uri="{FF2B5EF4-FFF2-40B4-BE49-F238E27FC236}">
                  <a16:creationId xmlns:a16="http://schemas.microsoft.com/office/drawing/2014/main" id="{4C5731A4-02E0-4AF4-82FB-E549DC1A7D34}"/>
                </a:ext>
              </a:extLst>
            </p:cNvPr>
            <p:cNvCxnSpPr>
              <a:stCxn id="48" idx="0"/>
              <a:endCxn id="47" idx="0"/>
            </p:cNvCxnSpPr>
            <p:nvPr/>
          </p:nvCxnSpPr>
          <p:spPr>
            <a:xfrm flipV="1">
              <a:off x="5194682" y="2905165"/>
              <a:ext cx="869350" cy="170656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sp>
          <p:nvSpPr>
            <p:cNvPr id="28" name="Intra-level…">
              <a:extLst>
                <a:ext uri="{FF2B5EF4-FFF2-40B4-BE49-F238E27FC236}">
                  <a16:creationId xmlns:a16="http://schemas.microsoft.com/office/drawing/2014/main" id="{C46C1641-5296-4DD7-B6BD-B203420B6A6C}"/>
                </a:ext>
              </a:extLst>
            </p:cNvPr>
            <p:cNvSpPr txBox="1"/>
            <p:nvPr/>
          </p:nvSpPr>
          <p:spPr>
            <a:xfrm>
              <a:off x="4647801" y="1675121"/>
              <a:ext cx="1621663" cy="29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900"/>
              </a:pPr>
              <a:r>
                <a:rPr dirty="0"/>
                <a:t>Intra-level attention</a:t>
              </a:r>
            </a:p>
          </p:txBody>
        </p:sp>
        <p:sp>
          <p:nvSpPr>
            <p:cNvPr id="29" name="正方形">
              <a:extLst>
                <a:ext uri="{FF2B5EF4-FFF2-40B4-BE49-F238E27FC236}">
                  <a16:creationId xmlns:a16="http://schemas.microsoft.com/office/drawing/2014/main" id="{9B64A728-EE56-4D7A-AD46-70023EB3EA92}"/>
                </a:ext>
              </a:extLst>
            </p:cNvPr>
            <p:cNvSpPr/>
            <p:nvPr/>
          </p:nvSpPr>
          <p:spPr>
            <a:xfrm>
              <a:off x="6779816" y="1640745"/>
              <a:ext cx="1757851" cy="1751755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cxnSp>
          <p:nvCxnSpPr>
            <p:cNvPr id="30" name="连接线">
              <a:extLst>
                <a:ext uri="{FF2B5EF4-FFF2-40B4-BE49-F238E27FC236}">
                  <a16:creationId xmlns:a16="http://schemas.microsoft.com/office/drawing/2014/main" id="{35CF63F2-EB1E-45AC-A6E7-65ABF2BDCA90}"/>
                </a:ext>
              </a:extLst>
            </p:cNvPr>
            <p:cNvCxnSpPr>
              <a:stCxn id="57" idx="0"/>
              <a:endCxn id="60" idx="0"/>
            </p:cNvCxnSpPr>
            <p:nvPr/>
          </p:nvCxnSpPr>
          <p:spPr>
            <a:xfrm flipH="1" flipV="1">
              <a:off x="743739" y="2279167"/>
              <a:ext cx="751274" cy="840215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31" name="连接线">
              <a:extLst>
                <a:ext uri="{FF2B5EF4-FFF2-40B4-BE49-F238E27FC236}">
                  <a16:creationId xmlns:a16="http://schemas.microsoft.com/office/drawing/2014/main" id="{5788DF84-3B7E-4F8E-8D6D-048EE9302992}"/>
                </a:ext>
              </a:extLst>
            </p:cNvPr>
            <p:cNvCxnSpPr>
              <a:stCxn id="46" idx="0"/>
              <a:endCxn id="60" idx="0"/>
            </p:cNvCxnSpPr>
            <p:nvPr/>
          </p:nvCxnSpPr>
          <p:spPr>
            <a:xfrm flipH="1">
              <a:off x="743739" y="1915760"/>
              <a:ext cx="560505" cy="363407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32" name="连接线">
              <a:extLst>
                <a:ext uri="{FF2B5EF4-FFF2-40B4-BE49-F238E27FC236}">
                  <a16:creationId xmlns:a16="http://schemas.microsoft.com/office/drawing/2014/main" id="{2D7041BF-A19E-459F-A690-C55754FCD1BA}"/>
                </a:ext>
              </a:extLst>
            </p:cNvPr>
            <p:cNvCxnSpPr>
              <a:stCxn id="46" idx="0"/>
              <a:endCxn id="59" idx="0"/>
            </p:cNvCxnSpPr>
            <p:nvPr/>
          </p:nvCxnSpPr>
          <p:spPr>
            <a:xfrm flipH="1">
              <a:off x="743739" y="1915760"/>
              <a:ext cx="560505" cy="1160061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33" name="连接线">
              <a:extLst>
                <a:ext uri="{FF2B5EF4-FFF2-40B4-BE49-F238E27FC236}">
                  <a16:creationId xmlns:a16="http://schemas.microsoft.com/office/drawing/2014/main" id="{62DAA8DC-5DEF-41D5-849E-0A53C351583F}"/>
                </a:ext>
              </a:extLst>
            </p:cNvPr>
            <p:cNvCxnSpPr>
              <a:stCxn id="60" idx="0"/>
              <a:endCxn id="59" idx="0"/>
            </p:cNvCxnSpPr>
            <p:nvPr/>
          </p:nvCxnSpPr>
          <p:spPr>
            <a:xfrm>
              <a:off x="743739" y="2279167"/>
              <a:ext cx="1" cy="796655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34" name="连接线">
              <a:extLst>
                <a:ext uri="{FF2B5EF4-FFF2-40B4-BE49-F238E27FC236}">
                  <a16:creationId xmlns:a16="http://schemas.microsoft.com/office/drawing/2014/main" id="{50BB403F-9936-4063-B53D-883D76509B88}"/>
                </a:ext>
              </a:extLst>
            </p:cNvPr>
            <p:cNvCxnSpPr>
              <a:stCxn id="57" idx="0"/>
              <a:endCxn id="59" idx="0"/>
            </p:cNvCxnSpPr>
            <p:nvPr/>
          </p:nvCxnSpPr>
          <p:spPr>
            <a:xfrm flipH="1" flipV="1">
              <a:off x="743739" y="3075821"/>
              <a:ext cx="751274" cy="43561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35" name="连接线">
              <a:extLst>
                <a:ext uri="{FF2B5EF4-FFF2-40B4-BE49-F238E27FC236}">
                  <a16:creationId xmlns:a16="http://schemas.microsoft.com/office/drawing/2014/main" id="{F0A1C67E-338C-4529-8052-9CC5D029256F}"/>
                </a:ext>
              </a:extLst>
            </p:cNvPr>
            <p:cNvCxnSpPr>
              <a:stCxn id="58" idx="0"/>
              <a:endCxn id="59" idx="0"/>
            </p:cNvCxnSpPr>
            <p:nvPr/>
          </p:nvCxnSpPr>
          <p:spPr>
            <a:xfrm flipH="1">
              <a:off x="743739" y="2407110"/>
              <a:ext cx="1037920" cy="66871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36" name="连接线">
              <a:extLst>
                <a:ext uri="{FF2B5EF4-FFF2-40B4-BE49-F238E27FC236}">
                  <a16:creationId xmlns:a16="http://schemas.microsoft.com/office/drawing/2014/main" id="{16EAC9B0-2D7B-4990-A4B6-BB7F828B4B91}"/>
                </a:ext>
              </a:extLst>
            </p:cNvPr>
            <p:cNvCxnSpPr>
              <a:stCxn id="58" idx="0"/>
              <a:endCxn id="60" idx="0"/>
            </p:cNvCxnSpPr>
            <p:nvPr/>
          </p:nvCxnSpPr>
          <p:spPr>
            <a:xfrm flipH="1" flipV="1">
              <a:off x="743739" y="2279167"/>
              <a:ext cx="1037920" cy="127944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37" name="连接线">
              <a:extLst>
                <a:ext uri="{FF2B5EF4-FFF2-40B4-BE49-F238E27FC236}">
                  <a16:creationId xmlns:a16="http://schemas.microsoft.com/office/drawing/2014/main" id="{F6EF99C6-247D-4F38-8D97-612A6F8D47BE}"/>
                </a:ext>
              </a:extLst>
            </p:cNvPr>
            <p:cNvCxnSpPr>
              <a:stCxn id="55" idx="0"/>
              <a:endCxn id="49" idx="0"/>
            </p:cNvCxnSpPr>
            <p:nvPr/>
          </p:nvCxnSpPr>
          <p:spPr>
            <a:xfrm flipV="1">
              <a:off x="2871351" y="1899866"/>
              <a:ext cx="653807" cy="507245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38" name="连接线">
              <a:extLst>
                <a:ext uri="{FF2B5EF4-FFF2-40B4-BE49-F238E27FC236}">
                  <a16:creationId xmlns:a16="http://schemas.microsoft.com/office/drawing/2014/main" id="{EE599EE8-5206-4669-8CFE-028776A29CCC}"/>
                </a:ext>
              </a:extLst>
            </p:cNvPr>
            <p:cNvCxnSpPr>
              <a:stCxn id="51" idx="0"/>
              <a:endCxn id="55" idx="0"/>
            </p:cNvCxnSpPr>
            <p:nvPr/>
          </p:nvCxnSpPr>
          <p:spPr>
            <a:xfrm flipH="1" flipV="1">
              <a:off x="2871351" y="2407110"/>
              <a:ext cx="49050" cy="712272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39" name="连接线">
              <a:extLst>
                <a:ext uri="{FF2B5EF4-FFF2-40B4-BE49-F238E27FC236}">
                  <a16:creationId xmlns:a16="http://schemas.microsoft.com/office/drawing/2014/main" id="{ACA9689D-3623-4D61-8D52-7794A8795EAF}"/>
                </a:ext>
              </a:extLst>
            </p:cNvPr>
            <p:cNvCxnSpPr>
              <a:stCxn id="55" idx="0"/>
              <a:endCxn id="50" idx="0"/>
            </p:cNvCxnSpPr>
            <p:nvPr/>
          </p:nvCxnSpPr>
          <p:spPr>
            <a:xfrm>
              <a:off x="2871351" y="2407110"/>
              <a:ext cx="864547" cy="259187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40" name="连接线">
              <a:extLst>
                <a:ext uri="{FF2B5EF4-FFF2-40B4-BE49-F238E27FC236}">
                  <a16:creationId xmlns:a16="http://schemas.microsoft.com/office/drawing/2014/main" id="{08D3B3A8-261D-4497-A4CC-E5E64EAE2BE9}"/>
                </a:ext>
              </a:extLst>
            </p:cNvPr>
            <p:cNvCxnSpPr>
              <a:stCxn id="56" idx="0"/>
              <a:endCxn id="47" idx="0"/>
            </p:cNvCxnSpPr>
            <p:nvPr/>
          </p:nvCxnSpPr>
          <p:spPr>
            <a:xfrm>
              <a:off x="5411122" y="2195101"/>
              <a:ext cx="652910" cy="710066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41" name="连接线">
              <a:extLst>
                <a:ext uri="{FF2B5EF4-FFF2-40B4-BE49-F238E27FC236}">
                  <a16:creationId xmlns:a16="http://schemas.microsoft.com/office/drawing/2014/main" id="{272696C4-7661-4729-A52F-574ECDA6C657}"/>
                </a:ext>
              </a:extLst>
            </p:cNvPr>
            <p:cNvCxnSpPr>
              <a:stCxn id="48" idx="0"/>
              <a:endCxn id="56" idx="0"/>
            </p:cNvCxnSpPr>
            <p:nvPr/>
          </p:nvCxnSpPr>
          <p:spPr>
            <a:xfrm flipV="1">
              <a:off x="5194682" y="2195101"/>
              <a:ext cx="216441" cy="880721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42" name="连接线">
              <a:extLst>
                <a:ext uri="{FF2B5EF4-FFF2-40B4-BE49-F238E27FC236}">
                  <a16:creationId xmlns:a16="http://schemas.microsoft.com/office/drawing/2014/main" id="{1CC2DCB7-624E-4B78-8816-11F2528D5D7F}"/>
                </a:ext>
              </a:extLst>
            </p:cNvPr>
            <p:cNvCxnSpPr>
              <a:stCxn id="52" idx="0"/>
              <a:endCxn id="54" idx="0"/>
            </p:cNvCxnSpPr>
            <p:nvPr/>
          </p:nvCxnSpPr>
          <p:spPr>
            <a:xfrm>
              <a:off x="7532855" y="2195101"/>
              <a:ext cx="699975" cy="710066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43" name="连接线">
              <a:extLst>
                <a:ext uri="{FF2B5EF4-FFF2-40B4-BE49-F238E27FC236}">
                  <a16:creationId xmlns:a16="http://schemas.microsoft.com/office/drawing/2014/main" id="{19345ABD-AD9B-4423-B015-78B108A1E4DE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flipH="1">
              <a:off x="7298433" y="2195101"/>
              <a:ext cx="234423" cy="875648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cxnSp>
          <p:nvCxnSpPr>
            <p:cNvPr id="44" name="连接线">
              <a:extLst>
                <a:ext uri="{FF2B5EF4-FFF2-40B4-BE49-F238E27FC236}">
                  <a16:creationId xmlns:a16="http://schemas.microsoft.com/office/drawing/2014/main" id="{32F9B0AB-8101-474F-804D-A41C3D3A6835}"/>
                </a:ext>
              </a:extLst>
            </p:cNvPr>
            <p:cNvCxnSpPr>
              <a:stCxn id="54" idx="0"/>
              <a:endCxn id="53" idx="0"/>
            </p:cNvCxnSpPr>
            <p:nvPr/>
          </p:nvCxnSpPr>
          <p:spPr>
            <a:xfrm flipH="1">
              <a:off x="7298433" y="2905165"/>
              <a:ext cx="934397" cy="165583"/>
            </a:xfrm>
            <a:prstGeom prst="straightConnector1">
              <a:avLst/>
            </a:prstGeom>
            <a:ln w="12700" cap="flat">
              <a:solidFill>
                <a:srgbClr val="FFFFFF"/>
              </a:solidFill>
              <a:prstDash val="solid"/>
              <a:miter lim="8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</p:cxnSp>
        <p:sp>
          <p:nvSpPr>
            <p:cNvPr id="45" name="Intra-level…">
              <a:extLst>
                <a:ext uri="{FF2B5EF4-FFF2-40B4-BE49-F238E27FC236}">
                  <a16:creationId xmlns:a16="http://schemas.microsoft.com/office/drawing/2014/main" id="{F08DB05A-F048-496B-A729-3D021F3457F8}"/>
                </a:ext>
              </a:extLst>
            </p:cNvPr>
            <p:cNvSpPr txBox="1"/>
            <p:nvPr/>
          </p:nvSpPr>
          <p:spPr>
            <a:xfrm>
              <a:off x="6807722" y="1667730"/>
              <a:ext cx="1424604" cy="29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900"/>
              </a:pPr>
              <a:r>
                <a:rPr dirty="0"/>
                <a:t>Intra-level</a:t>
              </a:r>
              <a:r>
                <a:rPr lang="en-US" dirty="0"/>
                <a:t> </a:t>
              </a:r>
              <a:r>
                <a:rPr dirty="0"/>
                <a:t>attention</a:t>
              </a:r>
            </a:p>
          </p:txBody>
        </p:sp>
        <p:sp>
          <p:nvSpPr>
            <p:cNvPr id="46" name="圆形">
              <a:extLst>
                <a:ext uri="{FF2B5EF4-FFF2-40B4-BE49-F238E27FC236}">
                  <a16:creationId xmlns:a16="http://schemas.microsoft.com/office/drawing/2014/main" id="{5B495818-F8F7-422E-A24C-718F9CBB5F9D}"/>
                </a:ext>
              </a:extLst>
            </p:cNvPr>
            <p:cNvSpPr/>
            <p:nvPr/>
          </p:nvSpPr>
          <p:spPr>
            <a:xfrm>
              <a:off x="1157422" y="1768274"/>
              <a:ext cx="293643" cy="294973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圆形">
              <a:extLst>
                <a:ext uri="{FF2B5EF4-FFF2-40B4-BE49-F238E27FC236}">
                  <a16:creationId xmlns:a16="http://schemas.microsoft.com/office/drawing/2014/main" id="{2973963C-EF1C-4D53-8312-FD7AB8AFF766}"/>
                </a:ext>
              </a:extLst>
            </p:cNvPr>
            <p:cNvSpPr/>
            <p:nvPr/>
          </p:nvSpPr>
          <p:spPr>
            <a:xfrm rot="2981038">
              <a:off x="5917210" y="2757679"/>
              <a:ext cx="293643" cy="29497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8" name="圆形">
              <a:extLst>
                <a:ext uri="{FF2B5EF4-FFF2-40B4-BE49-F238E27FC236}">
                  <a16:creationId xmlns:a16="http://schemas.microsoft.com/office/drawing/2014/main" id="{C7953266-7F07-4267-8F55-B4A558B21103}"/>
                </a:ext>
              </a:extLst>
            </p:cNvPr>
            <p:cNvSpPr/>
            <p:nvPr/>
          </p:nvSpPr>
          <p:spPr>
            <a:xfrm rot="2981038">
              <a:off x="5047861" y="2928335"/>
              <a:ext cx="293643" cy="29497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9" name="圆形">
              <a:extLst>
                <a:ext uri="{FF2B5EF4-FFF2-40B4-BE49-F238E27FC236}">
                  <a16:creationId xmlns:a16="http://schemas.microsoft.com/office/drawing/2014/main" id="{E7965638-6075-40E0-A47C-EC3B18B6C519}"/>
                </a:ext>
              </a:extLst>
            </p:cNvPr>
            <p:cNvSpPr/>
            <p:nvPr/>
          </p:nvSpPr>
          <p:spPr>
            <a:xfrm rot="1582610">
              <a:off x="3378336" y="1752381"/>
              <a:ext cx="293643" cy="294972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" name="圆形">
              <a:extLst>
                <a:ext uri="{FF2B5EF4-FFF2-40B4-BE49-F238E27FC236}">
                  <a16:creationId xmlns:a16="http://schemas.microsoft.com/office/drawing/2014/main" id="{473DCA1C-23AC-42D3-9C05-54CBF70C65B3}"/>
                </a:ext>
              </a:extLst>
            </p:cNvPr>
            <p:cNvSpPr/>
            <p:nvPr/>
          </p:nvSpPr>
          <p:spPr>
            <a:xfrm rot="1582610">
              <a:off x="3589075" y="2518809"/>
              <a:ext cx="293645" cy="294975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" name="圆形">
              <a:extLst>
                <a:ext uri="{FF2B5EF4-FFF2-40B4-BE49-F238E27FC236}">
                  <a16:creationId xmlns:a16="http://schemas.microsoft.com/office/drawing/2014/main" id="{4EC7DBF0-8386-4C36-862D-81DB90C56E4E}"/>
                </a:ext>
              </a:extLst>
            </p:cNvPr>
            <p:cNvSpPr/>
            <p:nvPr/>
          </p:nvSpPr>
          <p:spPr>
            <a:xfrm rot="1582610">
              <a:off x="2773579" y="2971895"/>
              <a:ext cx="293643" cy="294973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2" name="圆形">
              <a:extLst>
                <a:ext uri="{FF2B5EF4-FFF2-40B4-BE49-F238E27FC236}">
                  <a16:creationId xmlns:a16="http://schemas.microsoft.com/office/drawing/2014/main" id="{AF64C932-0256-4F0F-965F-C92AEEBABCF8}"/>
                </a:ext>
              </a:extLst>
            </p:cNvPr>
            <p:cNvSpPr/>
            <p:nvPr/>
          </p:nvSpPr>
          <p:spPr>
            <a:xfrm rot="1582610">
              <a:off x="7386034" y="2047614"/>
              <a:ext cx="293643" cy="294973"/>
            </a:xfrm>
            <a:prstGeom prst="ellipse">
              <a:avLst/>
            </a:prstGeom>
            <a:solidFill>
              <a:schemeClr val="accent1">
                <a:lumOff val="24117"/>
              </a:schemeClr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3" name="圆形">
              <a:extLst>
                <a:ext uri="{FF2B5EF4-FFF2-40B4-BE49-F238E27FC236}">
                  <a16:creationId xmlns:a16="http://schemas.microsoft.com/office/drawing/2014/main" id="{39BE04EB-E3E2-461E-A653-ACFA166E8193}"/>
                </a:ext>
              </a:extLst>
            </p:cNvPr>
            <p:cNvSpPr/>
            <p:nvPr/>
          </p:nvSpPr>
          <p:spPr>
            <a:xfrm rot="1582610">
              <a:off x="7151612" y="2923261"/>
              <a:ext cx="293643" cy="294973"/>
            </a:xfrm>
            <a:prstGeom prst="ellipse">
              <a:avLst/>
            </a:prstGeom>
            <a:solidFill>
              <a:schemeClr val="accent1">
                <a:lumOff val="24117"/>
              </a:schemeClr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4" name="圆形">
              <a:extLst>
                <a:ext uri="{FF2B5EF4-FFF2-40B4-BE49-F238E27FC236}">
                  <a16:creationId xmlns:a16="http://schemas.microsoft.com/office/drawing/2014/main" id="{7E81C4F1-7D61-4B37-8F90-2758BFAFB1F0}"/>
                </a:ext>
              </a:extLst>
            </p:cNvPr>
            <p:cNvSpPr/>
            <p:nvPr/>
          </p:nvSpPr>
          <p:spPr>
            <a:xfrm rot="1582610">
              <a:off x="8086008" y="2757679"/>
              <a:ext cx="293643" cy="294973"/>
            </a:xfrm>
            <a:prstGeom prst="ellipse">
              <a:avLst/>
            </a:prstGeom>
            <a:solidFill>
              <a:schemeClr val="accent1">
                <a:lumOff val="24117"/>
              </a:schemeClr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5" name="圆形">
              <a:extLst>
                <a:ext uri="{FF2B5EF4-FFF2-40B4-BE49-F238E27FC236}">
                  <a16:creationId xmlns:a16="http://schemas.microsoft.com/office/drawing/2014/main" id="{43B39960-BFEB-4B0F-BA3B-E9E5ECCEC6D4}"/>
                </a:ext>
              </a:extLst>
            </p:cNvPr>
            <p:cNvSpPr/>
            <p:nvPr/>
          </p:nvSpPr>
          <p:spPr>
            <a:xfrm rot="1582610">
              <a:off x="2724529" y="2259623"/>
              <a:ext cx="293645" cy="294975"/>
            </a:xfrm>
            <a:prstGeom prst="ellipse">
              <a:avLst/>
            </a:prstGeom>
            <a:gradFill flip="none" rotWithShape="1"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圆形">
              <a:extLst>
                <a:ext uri="{FF2B5EF4-FFF2-40B4-BE49-F238E27FC236}">
                  <a16:creationId xmlns:a16="http://schemas.microsoft.com/office/drawing/2014/main" id="{DFB859F0-A85A-45FE-A3AF-F168AC885651}"/>
                </a:ext>
              </a:extLst>
            </p:cNvPr>
            <p:cNvSpPr/>
            <p:nvPr/>
          </p:nvSpPr>
          <p:spPr>
            <a:xfrm rot="2981038">
              <a:off x="5264301" y="2047615"/>
              <a:ext cx="293643" cy="294973"/>
            </a:xfrm>
            <a:prstGeom prst="ellipse">
              <a:avLst/>
            </a:prstGeom>
            <a:solidFill>
              <a:schemeClr val="accent2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圆形">
              <a:extLst>
                <a:ext uri="{FF2B5EF4-FFF2-40B4-BE49-F238E27FC236}">
                  <a16:creationId xmlns:a16="http://schemas.microsoft.com/office/drawing/2014/main" id="{3C89F474-8C85-4E7E-B341-6CD1A2EE9BC1}"/>
                </a:ext>
              </a:extLst>
            </p:cNvPr>
            <p:cNvSpPr/>
            <p:nvPr/>
          </p:nvSpPr>
          <p:spPr>
            <a:xfrm>
              <a:off x="1348191" y="2971895"/>
              <a:ext cx="293643" cy="294973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58" name="圆形">
              <a:extLst>
                <a:ext uri="{FF2B5EF4-FFF2-40B4-BE49-F238E27FC236}">
                  <a16:creationId xmlns:a16="http://schemas.microsoft.com/office/drawing/2014/main" id="{ABD85C42-1969-4780-84E5-ED7A8DF825A8}"/>
                </a:ext>
              </a:extLst>
            </p:cNvPr>
            <p:cNvSpPr/>
            <p:nvPr/>
          </p:nvSpPr>
          <p:spPr>
            <a:xfrm>
              <a:off x="1634837" y="2259624"/>
              <a:ext cx="293643" cy="294973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59" name="圆形">
              <a:extLst>
                <a:ext uri="{FF2B5EF4-FFF2-40B4-BE49-F238E27FC236}">
                  <a16:creationId xmlns:a16="http://schemas.microsoft.com/office/drawing/2014/main" id="{84849199-51B5-4778-818A-0A77747D2BD6}"/>
                </a:ext>
              </a:extLst>
            </p:cNvPr>
            <p:cNvSpPr/>
            <p:nvPr/>
          </p:nvSpPr>
          <p:spPr>
            <a:xfrm>
              <a:off x="596918" y="2928334"/>
              <a:ext cx="293643" cy="294973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60" name="圆形">
              <a:extLst>
                <a:ext uri="{FF2B5EF4-FFF2-40B4-BE49-F238E27FC236}">
                  <a16:creationId xmlns:a16="http://schemas.microsoft.com/office/drawing/2014/main" id="{791E67E1-5AD6-4DF3-A1D6-EF613E23C94B}"/>
                </a:ext>
              </a:extLst>
            </p:cNvPr>
            <p:cNvSpPr/>
            <p:nvPr/>
          </p:nvSpPr>
          <p:spPr>
            <a:xfrm>
              <a:off x="596918" y="2131681"/>
              <a:ext cx="293643" cy="294973"/>
            </a:xfrm>
            <a:prstGeom prst="ellipse">
              <a:avLst/>
            </a:prstGeom>
            <a:gradFill flip="none" rotWithShape="1"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 scaled="0"/>
            </a:gra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endParaRPr/>
            </a:p>
          </p:txBody>
        </p:sp>
        <p:sp>
          <p:nvSpPr>
            <p:cNvPr id="61" name="Intra-level…">
              <a:extLst>
                <a:ext uri="{FF2B5EF4-FFF2-40B4-BE49-F238E27FC236}">
                  <a16:creationId xmlns:a16="http://schemas.microsoft.com/office/drawing/2014/main" id="{FD8E27AC-5E7D-41A7-8E13-411A1857A962}"/>
                </a:ext>
              </a:extLst>
            </p:cNvPr>
            <p:cNvSpPr txBox="1"/>
            <p:nvPr/>
          </p:nvSpPr>
          <p:spPr>
            <a:xfrm>
              <a:off x="2515789" y="1675121"/>
              <a:ext cx="1798765" cy="29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900"/>
              </a:pPr>
              <a:r>
                <a:rPr dirty="0"/>
                <a:t>Intra-level </a:t>
              </a:r>
              <a:r>
                <a:rPr lang="en-US" dirty="0"/>
                <a:t> </a:t>
              </a:r>
              <a:r>
                <a:rPr dirty="0"/>
                <a:t>attention</a:t>
              </a:r>
            </a:p>
          </p:txBody>
        </p:sp>
        <p:sp>
          <p:nvSpPr>
            <p:cNvPr id="62" name="Intra-level…">
              <a:extLst>
                <a:ext uri="{FF2B5EF4-FFF2-40B4-BE49-F238E27FC236}">
                  <a16:creationId xmlns:a16="http://schemas.microsoft.com/office/drawing/2014/main" id="{CF179F33-4571-49B0-8294-0210A8716908}"/>
                </a:ext>
              </a:extLst>
            </p:cNvPr>
            <p:cNvSpPr txBox="1"/>
            <p:nvPr/>
          </p:nvSpPr>
          <p:spPr>
            <a:xfrm>
              <a:off x="484339" y="1723984"/>
              <a:ext cx="1783681" cy="2982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sz="900"/>
              </a:pPr>
              <a:r>
                <a:rPr dirty="0"/>
                <a:t>Intra-level </a:t>
              </a:r>
              <a:r>
                <a:rPr lang="en-US" dirty="0"/>
                <a:t> </a:t>
              </a:r>
              <a:r>
                <a:rPr dirty="0"/>
                <a:t>attention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AECD67A-CEE0-4CB2-BF58-F9295E625972}"/>
              </a:ext>
            </a:extLst>
          </p:cNvPr>
          <p:cNvGrpSpPr/>
          <p:nvPr/>
        </p:nvGrpSpPr>
        <p:grpSpPr>
          <a:xfrm>
            <a:off x="7386935" y="4167728"/>
            <a:ext cx="3695334" cy="1703789"/>
            <a:chOff x="8288437" y="1216887"/>
            <a:chExt cx="3695334" cy="1703789"/>
          </a:xfrm>
        </p:grpSpPr>
        <p:sp>
          <p:nvSpPr>
            <p:cNvPr id="64" name="正方形">
              <a:extLst>
                <a:ext uri="{FF2B5EF4-FFF2-40B4-BE49-F238E27FC236}">
                  <a16:creationId xmlns:a16="http://schemas.microsoft.com/office/drawing/2014/main" id="{BFECDCA8-E031-445D-8BFB-E1F334C7296F}"/>
                </a:ext>
              </a:extLst>
            </p:cNvPr>
            <p:cNvSpPr/>
            <p:nvPr/>
          </p:nvSpPr>
          <p:spPr>
            <a:xfrm>
              <a:off x="8288437" y="1216887"/>
              <a:ext cx="312520" cy="311436"/>
            </a:xfrm>
            <a:prstGeom prst="rect">
              <a:avLst/>
            </a:prstGeom>
            <a:solidFill>
              <a:srgbClr val="A1B8E1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5" name="正方形">
              <a:extLst>
                <a:ext uri="{FF2B5EF4-FFF2-40B4-BE49-F238E27FC236}">
                  <a16:creationId xmlns:a16="http://schemas.microsoft.com/office/drawing/2014/main" id="{E72984C7-341D-445C-871D-D81A27805283}"/>
                </a:ext>
              </a:extLst>
            </p:cNvPr>
            <p:cNvSpPr/>
            <p:nvPr/>
          </p:nvSpPr>
          <p:spPr>
            <a:xfrm>
              <a:off x="8288437" y="1668350"/>
              <a:ext cx="312520" cy="311436"/>
            </a:xfrm>
            <a:prstGeom prst="rect">
              <a:avLst/>
            </a:prstGeom>
            <a:solidFill>
              <a:srgbClr val="DDDDDD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6" name="正方形">
              <a:extLst>
                <a:ext uri="{FF2B5EF4-FFF2-40B4-BE49-F238E27FC236}">
                  <a16:creationId xmlns:a16="http://schemas.microsoft.com/office/drawing/2014/main" id="{A89474B6-921C-4F88-8484-CFA7F092E8F7}"/>
                </a:ext>
              </a:extLst>
            </p:cNvPr>
            <p:cNvSpPr/>
            <p:nvPr/>
          </p:nvSpPr>
          <p:spPr>
            <a:xfrm>
              <a:off x="8288437" y="2129340"/>
              <a:ext cx="312520" cy="311437"/>
            </a:xfrm>
            <a:prstGeom prst="rect">
              <a:avLst/>
            </a:prstGeom>
            <a:solidFill>
              <a:srgbClr val="B7D6A3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7" name="1st level Detector">
              <a:extLst>
                <a:ext uri="{FF2B5EF4-FFF2-40B4-BE49-F238E27FC236}">
                  <a16:creationId xmlns:a16="http://schemas.microsoft.com/office/drawing/2014/main" id="{01A4C070-872F-4403-8560-FCE21517F6DA}"/>
                </a:ext>
              </a:extLst>
            </p:cNvPr>
            <p:cNvSpPr txBox="1"/>
            <p:nvPr/>
          </p:nvSpPr>
          <p:spPr>
            <a:xfrm>
              <a:off x="8710272" y="1232860"/>
              <a:ext cx="786862" cy="2582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1300"/>
              </a:lvl1pPr>
            </a:lstStyle>
            <a:p>
              <a:r>
                <a:t>Station 1</a:t>
              </a:r>
            </a:p>
          </p:txBody>
        </p:sp>
        <p:sp>
          <p:nvSpPr>
            <p:cNvPr id="68" name="2nd level Detector">
              <a:extLst>
                <a:ext uri="{FF2B5EF4-FFF2-40B4-BE49-F238E27FC236}">
                  <a16:creationId xmlns:a16="http://schemas.microsoft.com/office/drawing/2014/main" id="{B4537F59-447E-4D8F-AA6F-41292AF9ABCF}"/>
                </a:ext>
              </a:extLst>
            </p:cNvPr>
            <p:cNvSpPr txBox="1"/>
            <p:nvPr/>
          </p:nvSpPr>
          <p:spPr>
            <a:xfrm>
              <a:off x="8702240" y="1702861"/>
              <a:ext cx="697385" cy="25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1300"/>
              </a:lvl1pPr>
            </a:lstStyle>
            <a:p>
              <a:r>
                <a:t>Station 2</a:t>
              </a:r>
            </a:p>
          </p:txBody>
        </p:sp>
        <p:sp>
          <p:nvSpPr>
            <p:cNvPr id="69" name="3rd level Detector">
              <a:extLst>
                <a:ext uri="{FF2B5EF4-FFF2-40B4-BE49-F238E27FC236}">
                  <a16:creationId xmlns:a16="http://schemas.microsoft.com/office/drawing/2014/main" id="{87CA0ED2-0B19-4380-B965-91B39FC4F0D6}"/>
                </a:ext>
              </a:extLst>
            </p:cNvPr>
            <p:cNvSpPr txBox="1"/>
            <p:nvPr/>
          </p:nvSpPr>
          <p:spPr>
            <a:xfrm>
              <a:off x="8709967" y="2160089"/>
              <a:ext cx="718748" cy="25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1300"/>
              </a:lvl1pPr>
            </a:lstStyle>
            <a:p>
              <a:r>
                <a:t>Station 3</a:t>
              </a:r>
            </a:p>
          </p:txBody>
        </p:sp>
        <p:sp>
          <p:nvSpPr>
            <p:cNvPr id="70" name="Hits">
              <a:extLst>
                <a:ext uri="{FF2B5EF4-FFF2-40B4-BE49-F238E27FC236}">
                  <a16:creationId xmlns:a16="http://schemas.microsoft.com/office/drawing/2014/main" id="{D658CECB-152D-4B3A-B825-31EE22AEF837}"/>
                </a:ext>
              </a:extLst>
            </p:cNvPr>
            <p:cNvSpPr txBox="1"/>
            <p:nvPr/>
          </p:nvSpPr>
          <p:spPr>
            <a:xfrm>
              <a:off x="10602069" y="1255246"/>
              <a:ext cx="424356" cy="25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1300"/>
              </a:lvl1pPr>
            </a:lstStyle>
            <a:p>
              <a:r>
                <a:t>Hits</a:t>
              </a:r>
            </a:p>
          </p:txBody>
        </p:sp>
        <p:sp>
          <p:nvSpPr>
            <p:cNvPr id="71" name="连接线">
              <a:extLst>
                <a:ext uri="{FF2B5EF4-FFF2-40B4-BE49-F238E27FC236}">
                  <a16:creationId xmlns:a16="http://schemas.microsoft.com/office/drawing/2014/main" id="{2BF24A51-65BC-4A88-B787-34D118CDB510}"/>
                </a:ext>
              </a:extLst>
            </p:cNvPr>
            <p:cNvSpPr/>
            <p:nvPr/>
          </p:nvSpPr>
          <p:spPr>
            <a:xfrm>
              <a:off x="9675266" y="2468760"/>
              <a:ext cx="740420" cy="1"/>
            </a:xfrm>
            <a:prstGeom prst="line">
              <a:avLst/>
            </a:prstGeom>
            <a:ln w="12700">
              <a:solidFill>
                <a:srgbClr val="000000"/>
              </a:solidFill>
              <a:miter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72" name="Inter-level Edges">
              <a:extLst>
                <a:ext uri="{FF2B5EF4-FFF2-40B4-BE49-F238E27FC236}">
                  <a16:creationId xmlns:a16="http://schemas.microsoft.com/office/drawing/2014/main" id="{CC2CD7D9-FA5D-45CC-A815-B6AB70BFE92D}"/>
                </a:ext>
              </a:extLst>
            </p:cNvPr>
            <p:cNvSpPr txBox="1"/>
            <p:nvPr/>
          </p:nvSpPr>
          <p:spPr>
            <a:xfrm>
              <a:off x="10579000" y="2357617"/>
              <a:ext cx="1404684" cy="25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1300"/>
              </a:lvl1pPr>
            </a:lstStyle>
            <a:p>
              <a:r>
                <a:t>Inter-level Edges</a:t>
              </a:r>
            </a:p>
          </p:txBody>
        </p:sp>
        <p:sp>
          <p:nvSpPr>
            <p:cNvPr id="73" name="圆形">
              <a:extLst>
                <a:ext uri="{FF2B5EF4-FFF2-40B4-BE49-F238E27FC236}">
                  <a16:creationId xmlns:a16="http://schemas.microsoft.com/office/drawing/2014/main" id="{051E5894-3D1F-45A1-8261-76693F469509}"/>
                </a:ext>
              </a:extLst>
            </p:cNvPr>
            <p:cNvSpPr/>
            <p:nvPr/>
          </p:nvSpPr>
          <p:spPr>
            <a:xfrm rot="2981038">
              <a:off x="9912563" y="1654464"/>
              <a:ext cx="293643" cy="294975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4" name="Virtual Node">
              <a:extLst>
                <a:ext uri="{FF2B5EF4-FFF2-40B4-BE49-F238E27FC236}">
                  <a16:creationId xmlns:a16="http://schemas.microsoft.com/office/drawing/2014/main" id="{DEF1735E-F101-4802-88B2-40B2F1EDA5BA}"/>
                </a:ext>
              </a:extLst>
            </p:cNvPr>
            <p:cNvSpPr txBox="1"/>
            <p:nvPr/>
          </p:nvSpPr>
          <p:spPr>
            <a:xfrm>
              <a:off x="10601760" y="1668166"/>
              <a:ext cx="1107669" cy="25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1300"/>
              </a:lvl1pPr>
            </a:lstStyle>
            <a:p>
              <a:r>
                <a:t>Virtual Node</a:t>
              </a:r>
            </a:p>
          </p:txBody>
        </p:sp>
        <p:sp>
          <p:nvSpPr>
            <p:cNvPr id="75" name="Global Edges">
              <a:extLst>
                <a:ext uri="{FF2B5EF4-FFF2-40B4-BE49-F238E27FC236}">
                  <a16:creationId xmlns:a16="http://schemas.microsoft.com/office/drawing/2014/main" id="{657010EF-B8DC-43D8-85BF-C645A106E78D}"/>
                </a:ext>
              </a:extLst>
            </p:cNvPr>
            <p:cNvSpPr txBox="1"/>
            <p:nvPr/>
          </p:nvSpPr>
          <p:spPr>
            <a:xfrm>
              <a:off x="10572519" y="2662475"/>
              <a:ext cx="1344688" cy="25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1300"/>
              </a:lvl1pPr>
            </a:lstStyle>
            <a:p>
              <a:r>
                <a:rPr dirty="0"/>
                <a:t>Global Edges</a:t>
              </a:r>
            </a:p>
          </p:txBody>
        </p:sp>
        <p:sp>
          <p:nvSpPr>
            <p:cNvPr id="76" name="连接线">
              <a:extLst>
                <a:ext uri="{FF2B5EF4-FFF2-40B4-BE49-F238E27FC236}">
                  <a16:creationId xmlns:a16="http://schemas.microsoft.com/office/drawing/2014/main" id="{306D9222-0E5D-43D8-9653-6176B5795C2B}"/>
                </a:ext>
              </a:extLst>
            </p:cNvPr>
            <p:cNvSpPr/>
            <p:nvPr/>
          </p:nvSpPr>
          <p:spPr>
            <a:xfrm>
              <a:off x="9675266" y="2189067"/>
              <a:ext cx="740420" cy="1"/>
            </a:xfrm>
            <a:prstGeom prst="line">
              <a:avLst/>
            </a:prstGeom>
            <a:ln w="12700">
              <a:solidFill>
                <a:srgbClr val="FFFFFF"/>
              </a:solidFill>
              <a:miter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77" name="Intra-level Edges">
              <a:extLst>
                <a:ext uri="{FF2B5EF4-FFF2-40B4-BE49-F238E27FC236}">
                  <a16:creationId xmlns:a16="http://schemas.microsoft.com/office/drawing/2014/main" id="{BCBEA126-1ABB-4847-9AEC-D3C58228624A}"/>
                </a:ext>
              </a:extLst>
            </p:cNvPr>
            <p:cNvSpPr txBox="1"/>
            <p:nvPr/>
          </p:nvSpPr>
          <p:spPr>
            <a:xfrm>
              <a:off x="10578899" y="2040219"/>
              <a:ext cx="1404872" cy="2582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1300"/>
              </a:lvl1pPr>
            </a:lstStyle>
            <a:p>
              <a:r>
                <a:t>Intra-level Edges</a:t>
              </a:r>
            </a:p>
          </p:txBody>
        </p:sp>
        <p:sp>
          <p:nvSpPr>
            <p:cNvPr id="78" name="正方形">
              <a:extLst>
                <a:ext uri="{FF2B5EF4-FFF2-40B4-BE49-F238E27FC236}">
                  <a16:creationId xmlns:a16="http://schemas.microsoft.com/office/drawing/2014/main" id="{36B48FC6-1DE5-4BB1-A244-2EF32EAE0CE0}"/>
                </a:ext>
              </a:extLst>
            </p:cNvPr>
            <p:cNvSpPr/>
            <p:nvPr/>
          </p:nvSpPr>
          <p:spPr>
            <a:xfrm>
              <a:off x="8288437" y="2584864"/>
              <a:ext cx="312520" cy="311436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9" name="3rd level Detector">
              <a:extLst>
                <a:ext uri="{FF2B5EF4-FFF2-40B4-BE49-F238E27FC236}">
                  <a16:creationId xmlns:a16="http://schemas.microsoft.com/office/drawing/2014/main" id="{A28F0928-DCB3-4B28-823B-FDF94C4C491D}"/>
                </a:ext>
              </a:extLst>
            </p:cNvPr>
            <p:cNvSpPr txBox="1"/>
            <p:nvPr/>
          </p:nvSpPr>
          <p:spPr>
            <a:xfrm>
              <a:off x="8698785" y="2622964"/>
              <a:ext cx="697385" cy="2582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1300"/>
              </a:lvl1pPr>
            </a:lstStyle>
            <a:p>
              <a:r>
                <a:t>Station 4</a:t>
              </a:r>
            </a:p>
          </p:txBody>
        </p:sp>
        <p:sp>
          <p:nvSpPr>
            <p:cNvPr id="80" name="连接线">
              <a:extLst>
                <a:ext uri="{FF2B5EF4-FFF2-40B4-BE49-F238E27FC236}">
                  <a16:creationId xmlns:a16="http://schemas.microsoft.com/office/drawing/2014/main" id="{5067C32E-A0A5-45B4-92E2-2F3373D31EB5}"/>
                </a:ext>
              </a:extLst>
            </p:cNvPr>
            <p:cNvSpPr/>
            <p:nvPr/>
          </p:nvSpPr>
          <p:spPr>
            <a:xfrm>
              <a:off x="9700666" y="2791575"/>
              <a:ext cx="740420" cy="1"/>
            </a:xfrm>
            <a:prstGeom prst="line">
              <a:avLst/>
            </a:prstGeom>
            <a:ln w="38100">
              <a:solidFill>
                <a:srgbClr val="FFFFFF"/>
              </a:solidFill>
              <a:custDash>
                <a:ds d="200000" sp="200000"/>
              </a:custDash>
              <a:miter lim="400000"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lIns="45718" tIns="45718" rIns="45718" bIns="45718"/>
            <a:lstStyle/>
            <a:p>
              <a:endParaRPr/>
            </a:p>
          </p:txBody>
        </p:sp>
        <p:grpSp>
          <p:nvGrpSpPr>
            <p:cNvPr id="81" name="成组">
              <a:extLst>
                <a:ext uri="{FF2B5EF4-FFF2-40B4-BE49-F238E27FC236}">
                  <a16:creationId xmlns:a16="http://schemas.microsoft.com/office/drawing/2014/main" id="{30B40765-9157-41BC-A137-D684399CA839}"/>
                </a:ext>
              </a:extLst>
            </p:cNvPr>
            <p:cNvGrpSpPr/>
            <p:nvPr/>
          </p:nvGrpSpPr>
          <p:grpSpPr>
            <a:xfrm>
              <a:off x="9543503" y="1218331"/>
              <a:ext cx="1015995" cy="296984"/>
              <a:chOff x="0" y="0"/>
              <a:chExt cx="1015994" cy="296983"/>
            </a:xfrm>
          </p:grpSpPr>
          <p:sp>
            <p:nvSpPr>
              <p:cNvPr id="82" name="圆形">
                <a:extLst>
                  <a:ext uri="{FF2B5EF4-FFF2-40B4-BE49-F238E27FC236}">
                    <a16:creationId xmlns:a16="http://schemas.microsoft.com/office/drawing/2014/main" id="{EAB9BECF-2C99-475A-AE8A-1D54AC9C75C3}"/>
                  </a:ext>
                </a:extLst>
              </p:cNvPr>
              <p:cNvSpPr/>
              <p:nvPr/>
            </p:nvSpPr>
            <p:spPr>
              <a:xfrm>
                <a:off x="0" y="2011"/>
                <a:ext cx="293644" cy="294973"/>
              </a:xfrm>
              <a:prstGeom prst="ellipse">
                <a:avLst/>
              </a:prstGeom>
              <a:gradFill flip="none" rotWithShape="1">
                <a:gsLst>
                  <a:gs pos="0">
                    <a:srgbClr val="FFDB9B"/>
                  </a:gs>
                  <a:gs pos="50000">
                    <a:srgbClr val="FFD58D"/>
                  </a:gs>
                  <a:gs pos="100000">
                    <a:srgbClr val="FFD078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83" name="圆形">
                <a:extLst>
                  <a:ext uri="{FF2B5EF4-FFF2-40B4-BE49-F238E27FC236}">
                    <a16:creationId xmlns:a16="http://schemas.microsoft.com/office/drawing/2014/main" id="{05932B1C-A7DF-4292-8AF0-EDF1A0B74B4A}"/>
                  </a:ext>
                </a:extLst>
              </p:cNvPr>
              <p:cNvSpPr/>
              <p:nvPr/>
            </p:nvSpPr>
            <p:spPr>
              <a:xfrm>
                <a:off x="238822" y="0"/>
                <a:ext cx="293643" cy="294975"/>
              </a:xfrm>
              <a:prstGeom prst="ellipse">
                <a:avLst/>
              </a:prstGeom>
              <a:gradFill flip="none" rotWithShape="1">
                <a:gsLst>
                  <a:gs pos="0">
                    <a:srgbClr val="80B860"/>
                  </a:gs>
                  <a:gs pos="50000">
                    <a:srgbClr val="6FB242"/>
                  </a:gs>
                  <a:gs pos="100000">
                    <a:srgbClr val="61A236"/>
                  </a:gs>
                </a:gsLst>
                <a:lin ang="5400000" scaled="0"/>
              </a:gra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" name="圆形">
                <a:extLst>
                  <a:ext uri="{FF2B5EF4-FFF2-40B4-BE49-F238E27FC236}">
                    <a16:creationId xmlns:a16="http://schemas.microsoft.com/office/drawing/2014/main" id="{E25B5F3B-F23F-4192-82E3-5255071D9557}"/>
                  </a:ext>
                </a:extLst>
              </p:cNvPr>
              <p:cNvSpPr/>
              <p:nvPr/>
            </p:nvSpPr>
            <p:spPr>
              <a:xfrm>
                <a:off x="480586" y="0"/>
                <a:ext cx="293643" cy="294975"/>
              </a:xfrm>
              <a:prstGeom prst="ellipse">
                <a:avLst/>
              </a:prstGeom>
              <a:solidFill>
                <a:schemeClr val="accent2"/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" name="圆形">
                <a:extLst>
                  <a:ext uri="{FF2B5EF4-FFF2-40B4-BE49-F238E27FC236}">
                    <a16:creationId xmlns:a16="http://schemas.microsoft.com/office/drawing/2014/main" id="{0C2DB9C7-726A-4C64-AC6A-2628A22A4243}"/>
                  </a:ext>
                </a:extLst>
              </p:cNvPr>
              <p:cNvSpPr/>
              <p:nvPr/>
            </p:nvSpPr>
            <p:spPr>
              <a:xfrm>
                <a:off x="722352" y="0"/>
                <a:ext cx="293643" cy="294975"/>
              </a:xfrm>
              <a:prstGeom prst="ellipse">
                <a:avLst/>
              </a:prstGeom>
              <a:solidFill>
                <a:schemeClr val="accent1">
                  <a:lumOff val="24117"/>
                </a:schemeClr>
              </a:solidFill>
              <a:ln w="1270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86" name="1. Intra-level Aggregation">
            <a:extLst>
              <a:ext uri="{FF2B5EF4-FFF2-40B4-BE49-F238E27FC236}">
                <a16:creationId xmlns:a16="http://schemas.microsoft.com/office/drawing/2014/main" id="{2942BAF0-B977-4740-91B4-7343619C840C}"/>
              </a:ext>
            </a:extLst>
          </p:cNvPr>
          <p:cNvSpPr txBox="1"/>
          <p:nvPr/>
        </p:nvSpPr>
        <p:spPr>
          <a:xfrm>
            <a:off x="298164" y="1712380"/>
            <a:ext cx="2440480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1. Intra-level Aggregation</a:t>
            </a:r>
          </a:p>
        </p:txBody>
      </p:sp>
      <p:sp>
        <p:nvSpPr>
          <p:cNvPr id="87" name="2. Inter-level Aggregation">
            <a:extLst>
              <a:ext uri="{FF2B5EF4-FFF2-40B4-BE49-F238E27FC236}">
                <a16:creationId xmlns:a16="http://schemas.microsoft.com/office/drawing/2014/main" id="{0CA7BF10-7164-4B9A-BC3E-FAA3EC48ECBC}"/>
              </a:ext>
            </a:extLst>
          </p:cNvPr>
          <p:cNvSpPr txBox="1"/>
          <p:nvPr/>
        </p:nvSpPr>
        <p:spPr>
          <a:xfrm>
            <a:off x="307550" y="3720868"/>
            <a:ext cx="2440257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2. Inter-level Aggregation</a:t>
            </a:r>
          </a:p>
        </p:txBody>
      </p:sp>
      <p:sp>
        <p:nvSpPr>
          <p:cNvPr id="88" name="3. Information Update">
            <a:extLst>
              <a:ext uri="{FF2B5EF4-FFF2-40B4-BE49-F238E27FC236}">
                <a16:creationId xmlns:a16="http://schemas.microsoft.com/office/drawing/2014/main" id="{FA719C87-DC7E-4619-A02C-4F920680901E}"/>
              </a:ext>
            </a:extLst>
          </p:cNvPr>
          <p:cNvSpPr txBox="1"/>
          <p:nvPr/>
        </p:nvSpPr>
        <p:spPr>
          <a:xfrm>
            <a:off x="7386935" y="1761392"/>
            <a:ext cx="2164441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3. Information Update</a:t>
            </a:r>
          </a:p>
        </p:txBody>
      </p:sp>
      <p:sp>
        <p:nvSpPr>
          <p:cNvPr id="10" name="正方形">
            <a:extLst>
              <a:ext uri="{FF2B5EF4-FFF2-40B4-BE49-F238E27FC236}">
                <a16:creationId xmlns:a16="http://schemas.microsoft.com/office/drawing/2014/main" id="{460A2F1D-5423-4CCC-BE9D-35DC3FA7DC53}"/>
              </a:ext>
            </a:extLst>
          </p:cNvPr>
          <p:cNvSpPr/>
          <p:nvPr/>
        </p:nvSpPr>
        <p:spPr>
          <a:xfrm>
            <a:off x="7509377" y="2172239"/>
            <a:ext cx="3005379" cy="765818"/>
          </a:xfrm>
          <a:prstGeom prst="rect">
            <a:avLst/>
          </a:prstGeom>
          <a:solidFill>
            <a:schemeClr val="accent4">
              <a:lumOff val="25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89" name="圆形">
            <a:extLst>
              <a:ext uri="{FF2B5EF4-FFF2-40B4-BE49-F238E27FC236}">
                <a16:creationId xmlns:a16="http://schemas.microsoft.com/office/drawing/2014/main" id="{0467F029-E229-40EE-A008-7380D5B24E19}"/>
              </a:ext>
            </a:extLst>
          </p:cNvPr>
          <p:cNvSpPr/>
          <p:nvPr/>
        </p:nvSpPr>
        <p:spPr>
          <a:xfrm rot="2655989">
            <a:off x="7641590" y="2420101"/>
            <a:ext cx="293645" cy="29497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0" name="圆形">
            <a:extLst>
              <a:ext uri="{FF2B5EF4-FFF2-40B4-BE49-F238E27FC236}">
                <a16:creationId xmlns:a16="http://schemas.microsoft.com/office/drawing/2014/main" id="{474E12F0-323E-494B-A921-C536AD9A5524}"/>
              </a:ext>
            </a:extLst>
          </p:cNvPr>
          <p:cNvSpPr/>
          <p:nvPr/>
        </p:nvSpPr>
        <p:spPr>
          <a:xfrm rot="2981131">
            <a:off x="8330359" y="2426321"/>
            <a:ext cx="293645" cy="29497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圆形">
            <a:extLst>
              <a:ext uri="{FF2B5EF4-FFF2-40B4-BE49-F238E27FC236}">
                <a16:creationId xmlns:a16="http://schemas.microsoft.com/office/drawing/2014/main" id="{8189D564-94C0-4DEE-8379-33A6EED97413}"/>
              </a:ext>
            </a:extLst>
          </p:cNvPr>
          <p:cNvSpPr/>
          <p:nvPr/>
        </p:nvSpPr>
        <p:spPr>
          <a:xfrm>
            <a:off x="9450928" y="2438761"/>
            <a:ext cx="293645" cy="29497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圆形">
            <a:extLst>
              <a:ext uri="{FF2B5EF4-FFF2-40B4-BE49-F238E27FC236}">
                <a16:creationId xmlns:a16="http://schemas.microsoft.com/office/drawing/2014/main" id="{156C5FD7-6D63-4A96-87FA-062139E405E0}"/>
              </a:ext>
            </a:extLst>
          </p:cNvPr>
          <p:cNvSpPr/>
          <p:nvPr/>
        </p:nvSpPr>
        <p:spPr>
          <a:xfrm rot="2635041">
            <a:off x="10101597" y="2432541"/>
            <a:ext cx="293645" cy="294973"/>
          </a:xfrm>
          <a:prstGeom prst="ellipse">
            <a:avLst/>
          </a:prstGeom>
          <a:solidFill>
            <a:srgbClr val="000000"/>
          </a:solidFill>
          <a:ln w="12700">
            <a:solidFill>
              <a:srgbClr val="000000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cxnSp>
        <p:nvCxnSpPr>
          <p:cNvPr id="94" name="连接线">
            <a:extLst>
              <a:ext uri="{FF2B5EF4-FFF2-40B4-BE49-F238E27FC236}">
                <a16:creationId xmlns:a16="http://schemas.microsoft.com/office/drawing/2014/main" id="{0529CFC8-F53E-43DC-B4A9-82D327A7AB96}"/>
              </a:ext>
            </a:extLst>
          </p:cNvPr>
          <p:cNvCxnSpPr>
            <a:cxnSpLocks/>
            <a:stCxn id="92" idx="6"/>
            <a:endCxn id="93" idx="3"/>
          </p:cNvCxnSpPr>
          <p:nvPr/>
        </p:nvCxnSpPr>
        <p:spPr>
          <a:xfrm flipV="1">
            <a:off x="9744573" y="2583140"/>
            <a:ext cx="356724" cy="3108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95" name="T0">
            <a:extLst>
              <a:ext uri="{FF2B5EF4-FFF2-40B4-BE49-F238E27FC236}">
                <a16:creationId xmlns:a16="http://schemas.microsoft.com/office/drawing/2014/main" id="{9E031BE1-7B2F-4191-8BE8-DC39462112E6}"/>
              </a:ext>
            </a:extLst>
          </p:cNvPr>
          <p:cNvSpPr txBox="1"/>
          <p:nvPr/>
        </p:nvSpPr>
        <p:spPr>
          <a:xfrm>
            <a:off x="7654277" y="2712718"/>
            <a:ext cx="217769" cy="205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/>
            </a:lvl1pPr>
          </a:lstStyle>
          <a:p>
            <a:r>
              <a:t>T0</a:t>
            </a:r>
          </a:p>
        </p:txBody>
      </p:sp>
      <p:sp>
        <p:nvSpPr>
          <p:cNvPr id="96" name="…">
            <a:extLst>
              <a:ext uri="{FF2B5EF4-FFF2-40B4-BE49-F238E27FC236}">
                <a16:creationId xmlns:a16="http://schemas.microsoft.com/office/drawing/2014/main" id="{DA0B51F4-66EC-4B63-B80E-E7E84D387DA4}"/>
              </a:ext>
            </a:extLst>
          </p:cNvPr>
          <p:cNvSpPr txBox="1"/>
          <p:nvPr/>
        </p:nvSpPr>
        <p:spPr>
          <a:xfrm>
            <a:off x="8881080" y="2419705"/>
            <a:ext cx="261972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dirty="0"/>
              <a:t>…</a:t>
            </a:r>
          </a:p>
        </p:txBody>
      </p:sp>
      <p:cxnSp>
        <p:nvCxnSpPr>
          <p:cNvPr id="98" name="连接线">
            <a:extLst>
              <a:ext uri="{FF2B5EF4-FFF2-40B4-BE49-F238E27FC236}">
                <a16:creationId xmlns:a16="http://schemas.microsoft.com/office/drawing/2014/main" id="{913D0BB0-2EFB-45AB-B08D-77F7D382654A}"/>
              </a:ext>
            </a:extLst>
          </p:cNvPr>
          <p:cNvCxnSpPr>
            <a:cxnSpLocks/>
            <a:stCxn id="90" idx="7"/>
            <a:endCxn id="96" idx="1"/>
          </p:cNvCxnSpPr>
          <p:nvPr/>
        </p:nvCxnSpPr>
        <p:spPr>
          <a:xfrm>
            <a:off x="8623871" y="2585498"/>
            <a:ext cx="257209" cy="75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sp>
        <p:nvSpPr>
          <p:cNvPr id="99" name="Tn">
            <a:extLst>
              <a:ext uri="{FF2B5EF4-FFF2-40B4-BE49-F238E27FC236}">
                <a16:creationId xmlns:a16="http://schemas.microsoft.com/office/drawing/2014/main" id="{99A7C744-1E95-4015-BD03-3552EA54CE9F}"/>
              </a:ext>
            </a:extLst>
          </p:cNvPr>
          <p:cNvSpPr txBox="1"/>
          <p:nvPr/>
        </p:nvSpPr>
        <p:spPr>
          <a:xfrm>
            <a:off x="10140499" y="2712718"/>
            <a:ext cx="212802" cy="205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/>
            </a:lvl1pPr>
          </a:lstStyle>
          <a:p>
            <a:r>
              <a:t>Tn</a:t>
            </a:r>
          </a:p>
        </p:txBody>
      </p:sp>
      <p:sp>
        <p:nvSpPr>
          <p:cNvPr id="100" name="LSTM">
            <a:extLst>
              <a:ext uri="{FF2B5EF4-FFF2-40B4-BE49-F238E27FC236}">
                <a16:creationId xmlns:a16="http://schemas.microsoft.com/office/drawing/2014/main" id="{2B0AD81B-F82F-4B90-BE48-8689D38B8609}"/>
              </a:ext>
            </a:extLst>
          </p:cNvPr>
          <p:cNvSpPr txBox="1"/>
          <p:nvPr/>
        </p:nvSpPr>
        <p:spPr>
          <a:xfrm>
            <a:off x="7509377" y="2182414"/>
            <a:ext cx="357351" cy="205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900"/>
            </a:lvl1pPr>
          </a:lstStyle>
          <a:p>
            <a:r>
              <a:t>LSTM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04055AD-3DE7-4D32-A23B-54292E85954A}"/>
              </a:ext>
            </a:extLst>
          </p:cNvPr>
          <p:cNvGrpSpPr/>
          <p:nvPr/>
        </p:nvGrpSpPr>
        <p:grpSpPr>
          <a:xfrm>
            <a:off x="421486" y="4049291"/>
            <a:ext cx="6223114" cy="2016084"/>
            <a:chOff x="388332" y="3772182"/>
            <a:chExt cx="8153892" cy="2641592"/>
          </a:xfrm>
        </p:grpSpPr>
        <p:sp>
          <p:nvSpPr>
            <p:cNvPr id="102" name="正方形">
              <a:extLst>
                <a:ext uri="{FF2B5EF4-FFF2-40B4-BE49-F238E27FC236}">
                  <a16:creationId xmlns:a16="http://schemas.microsoft.com/office/drawing/2014/main" id="{CF37A8FB-69B8-4993-99D0-ECF45726E214}"/>
                </a:ext>
              </a:extLst>
            </p:cNvPr>
            <p:cNvSpPr/>
            <p:nvPr/>
          </p:nvSpPr>
          <p:spPr>
            <a:xfrm>
              <a:off x="388332" y="4225145"/>
              <a:ext cx="1757853" cy="1751754"/>
            </a:xfrm>
            <a:prstGeom prst="rect">
              <a:avLst/>
            </a:prstGeom>
            <a:solidFill>
              <a:srgbClr val="A1B8E1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3" name="正方形">
              <a:extLst>
                <a:ext uri="{FF2B5EF4-FFF2-40B4-BE49-F238E27FC236}">
                  <a16:creationId xmlns:a16="http://schemas.microsoft.com/office/drawing/2014/main" id="{0159BCDC-CBC5-43C7-B133-02088CED3CF9}"/>
                </a:ext>
              </a:extLst>
            </p:cNvPr>
            <p:cNvSpPr/>
            <p:nvPr/>
          </p:nvSpPr>
          <p:spPr>
            <a:xfrm>
              <a:off x="2520347" y="4225145"/>
              <a:ext cx="1757850" cy="1751754"/>
            </a:xfrm>
            <a:prstGeom prst="rect">
              <a:avLst/>
            </a:prstGeom>
            <a:solidFill>
              <a:srgbClr val="DDDDDD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04" name="正方形">
              <a:extLst>
                <a:ext uri="{FF2B5EF4-FFF2-40B4-BE49-F238E27FC236}">
                  <a16:creationId xmlns:a16="http://schemas.microsoft.com/office/drawing/2014/main" id="{CFF0D58C-F7C9-4D47-BF7C-F7D583431B38}"/>
                </a:ext>
              </a:extLst>
            </p:cNvPr>
            <p:cNvSpPr/>
            <p:nvPr/>
          </p:nvSpPr>
          <p:spPr>
            <a:xfrm>
              <a:off x="4652360" y="4225145"/>
              <a:ext cx="1757850" cy="1751754"/>
            </a:xfrm>
            <a:prstGeom prst="rect">
              <a:avLst/>
            </a:prstGeom>
            <a:solidFill>
              <a:srgbClr val="B7D6A3"/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05" name="装饰符 15">
              <a:extLst>
                <a:ext uri="{FF2B5EF4-FFF2-40B4-BE49-F238E27FC236}">
                  <a16:creationId xmlns:a16="http://schemas.microsoft.com/office/drawing/2014/main" id="{27A83E2E-B7AC-4190-B381-AF97ABEB4AB4}"/>
                </a:ext>
              </a:extLst>
            </p:cNvPr>
            <p:cNvSpPr/>
            <p:nvPr/>
          </p:nvSpPr>
          <p:spPr>
            <a:xfrm>
              <a:off x="2078597" y="6040151"/>
              <a:ext cx="465590" cy="39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6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06" name="装饰符 15">
              <a:extLst>
                <a:ext uri="{FF2B5EF4-FFF2-40B4-BE49-F238E27FC236}">
                  <a16:creationId xmlns:a16="http://schemas.microsoft.com/office/drawing/2014/main" id="{35CA4561-025F-4045-B2BE-E7C317F4E12D}"/>
                </a:ext>
              </a:extLst>
            </p:cNvPr>
            <p:cNvSpPr/>
            <p:nvPr/>
          </p:nvSpPr>
          <p:spPr>
            <a:xfrm>
              <a:off x="4227925" y="6040151"/>
              <a:ext cx="465590" cy="39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6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07" name="Inter-level attention">
              <a:extLst>
                <a:ext uri="{FF2B5EF4-FFF2-40B4-BE49-F238E27FC236}">
                  <a16:creationId xmlns:a16="http://schemas.microsoft.com/office/drawing/2014/main" id="{EB44E82D-CA56-4E8A-A45E-412E03F06BA9}"/>
                </a:ext>
              </a:extLst>
            </p:cNvPr>
            <p:cNvSpPr txBox="1"/>
            <p:nvPr/>
          </p:nvSpPr>
          <p:spPr>
            <a:xfrm>
              <a:off x="1610611" y="6111330"/>
              <a:ext cx="1592849" cy="302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defRPr sz="900"/>
              </a:lvl1pPr>
            </a:lstStyle>
            <a:p>
              <a:r>
                <a:rPr dirty="0"/>
                <a:t>Inter-level attention</a:t>
              </a:r>
            </a:p>
          </p:txBody>
        </p:sp>
        <p:sp>
          <p:nvSpPr>
            <p:cNvPr id="108" name="Inter-level attention">
              <a:extLst>
                <a:ext uri="{FF2B5EF4-FFF2-40B4-BE49-F238E27FC236}">
                  <a16:creationId xmlns:a16="http://schemas.microsoft.com/office/drawing/2014/main" id="{835071DE-2040-49DC-ADDE-4586E12CD6A4}"/>
                </a:ext>
              </a:extLst>
            </p:cNvPr>
            <p:cNvSpPr txBox="1"/>
            <p:nvPr/>
          </p:nvSpPr>
          <p:spPr>
            <a:xfrm>
              <a:off x="3759941" y="6111330"/>
              <a:ext cx="1592427" cy="302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defRPr sz="900"/>
              </a:lvl1pPr>
            </a:lstStyle>
            <a:p>
              <a:r>
                <a:rPr dirty="0"/>
                <a:t>Inter-level attention</a:t>
              </a:r>
            </a:p>
          </p:txBody>
        </p:sp>
        <p:sp>
          <p:nvSpPr>
            <p:cNvPr id="109" name="正方形">
              <a:extLst>
                <a:ext uri="{FF2B5EF4-FFF2-40B4-BE49-F238E27FC236}">
                  <a16:creationId xmlns:a16="http://schemas.microsoft.com/office/drawing/2014/main" id="{0D33565D-082E-4C60-9D4C-CE4B75F9E81E}"/>
                </a:ext>
              </a:extLst>
            </p:cNvPr>
            <p:cNvSpPr/>
            <p:nvPr/>
          </p:nvSpPr>
          <p:spPr>
            <a:xfrm>
              <a:off x="6784373" y="4225145"/>
              <a:ext cx="1757851" cy="1751754"/>
            </a:xfrm>
            <a:prstGeom prst="rect">
              <a:avLst/>
            </a:prstGeom>
            <a:solidFill>
              <a:schemeClr val="accent2">
                <a:lumOff val="21960"/>
              </a:schemeClr>
            </a:solidFill>
            <a:ln w="12700">
              <a:miter lim="400000"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10" name="装饰符 15">
              <a:extLst>
                <a:ext uri="{FF2B5EF4-FFF2-40B4-BE49-F238E27FC236}">
                  <a16:creationId xmlns:a16="http://schemas.microsoft.com/office/drawing/2014/main" id="{30BB4AD0-8039-4E82-9F47-F33FA583A1FF}"/>
                </a:ext>
              </a:extLst>
            </p:cNvPr>
            <p:cNvSpPr/>
            <p:nvPr/>
          </p:nvSpPr>
          <p:spPr>
            <a:xfrm>
              <a:off x="6371736" y="6038983"/>
              <a:ext cx="465589" cy="39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06" extrusionOk="0">
                  <a:moveTo>
                    <a:pt x="127" y="22"/>
                  </a:moveTo>
                  <a:cubicBezTo>
                    <a:pt x="80" y="-93"/>
                    <a:pt x="32" y="257"/>
                    <a:pt x="22" y="818"/>
                  </a:cubicBezTo>
                  <a:cubicBezTo>
                    <a:pt x="-49" y="4615"/>
                    <a:pt x="-101" y="17739"/>
                    <a:pt x="2551" y="17739"/>
                  </a:cubicBezTo>
                  <a:cubicBezTo>
                    <a:pt x="5450" y="17739"/>
                    <a:pt x="7783" y="14753"/>
                    <a:pt x="8489" y="14753"/>
                  </a:cubicBezTo>
                  <a:cubicBezTo>
                    <a:pt x="9176" y="14753"/>
                    <a:pt x="9850" y="13902"/>
                    <a:pt x="10398" y="21024"/>
                  </a:cubicBezTo>
                  <a:cubicBezTo>
                    <a:pt x="10425" y="21380"/>
                    <a:pt x="10468" y="21507"/>
                    <a:pt x="10505" y="21322"/>
                  </a:cubicBezTo>
                  <a:cubicBezTo>
                    <a:pt x="10558" y="21061"/>
                    <a:pt x="10581" y="20322"/>
                    <a:pt x="10552" y="19730"/>
                  </a:cubicBezTo>
                  <a:cubicBezTo>
                    <a:pt x="10406" y="16761"/>
                    <a:pt x="9857" y="9109"/>
                    <a:pt x="8066" y="9816"/>
                  </a:cubicBezTo>
                  <a:cubicBezTo>
                    <a:pt x="6083" y="10599"/>
                    <a:pt x="4031" y="11246"/>
                    <a:pt x="2102" y="11647"/>
                  </a:cubicBezTo>
                  <a:cubicBezTo>
                    <a:pt x="1094" y="11858"/>
                    <a:pt x="161" y="11423"/>
                    <a:pt x="201" y="1097"/>
                  </a:cubicBezTo>
                  <a:cubicBezTo>
                    <a:pt x="203" y="581"/>
                    <a:pt x="172" y="124"/>
                    <a:pt x="129" y="22"/>
                  </a:cubicBezTo>
                  <a:cubicBezTo>
                    <a:pt x="128" y="22"/>
                    <a:pt x="128" y="22"/>
                    <a:pt x="127" y="22"/>
                  </a:cubicBezTo>
                  <a:close/>
                  <a:moveTo>
                    <a:pt x="21269" y="22"/>
                  </a:moveTo>
                  <a:cubicBezTo>
                    <a:pt x="21226" y="124"/>
                    <a:pt x="21195" y="581"/>
                    <a:pt x="21197" y="1097"/>
                  </a:cubicBezTo>
                  <a:cubicBezTo>
                    <a:pt x="21237" y="11423"/>
                    <a:pt x="20304" y="11858"/>
                    <a:pt x="19296" y="11647"/>
                  </a:cubicBezTo>
                  <a:cubicBezTo>
                    <a:pt x="17367" y="11246"/>
                    <a:pt x="15315" y="10599"/>
                    <a:pt x="13332" y="9816"/>
                  </a:cubicBezTo>
                  <a:cubicBezTo>
                    <a:pt x="11541" y="9109"/>
                    <a:pt x="10992" y="16761"/>
                    <a:pt x="10846" y="19730"/>
                  </a:cubicBezTo>
                  <a:cubicBezTo>
                    <a:pt x="10817" y="20322"/>
                    <a:pt x="10840" y="21061"/>
                    <a:pt x="10893" y="21322"/>
                  </a:cubicBezTo>
                  <a:cubicBezTo>
                    <a:pt x="10930" y="21507"/>
                    <a:pt x="10973" y="21380"/>
                    <a:pt x="11000" y="21024"/>
                  </a:cubicBezTo>
                  <a:cubicBezTo>
                    <a:pt x="11548" y="13902"/>
                    <a:pt x="12222" y="14753"/>
                    <a:pt x="12909" y="14753"/>
                  </a:cubicBezTo>
                  <a:cubicBezTo>
                    <a:pt x="13615" y="14753"/>
                    <a:pt x="15948" y="17739"/>
                    <a:pt x="18847" y="17739"/>
                  </a:cubicBezTo>
                  <a:cubicBezTo>
                    <a:pt x="21499" y="17739"/>
                    <a:pt x="21447" y="4615"/>
                    <a:pt x="21376" y="818"/>
                  </a:cubicBezTo>
                  <a:cubicBezTo>
                    <a:pt x="21366" y="257"/>
                    <a:pt x="21318" y="-93"/>
                    <a:pt x="21271" y="22"/>
                  </a:cubicBezTo>
                  <a:cubicBezTo>
                    <a:pt x="21270" y="22"/>
                    <a:pt x="21270" y="22"/>
                    <a:pt x="21269" y="22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miter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11" name="Inter-level attention">
              <a:extLst>
                <a:ext uri="{FF2B5EF4-FFF2-40B4-BE49-F238E27FC236}">
                  <a16:creationId xmlns:a16="http://schemas.microsoft.com/office/drawing/2014/main" id="{F414E028-5871-462F-A231-8B0CF3E1C674}"/>
                </a:ext>
              </a:extLst>
            </p:cNvPr>
            <p:cNvSpPr txBox="1"/>
            <p:nvPr/>
          </p:nvSpPr>
          <p:spPr>
            <a:xfrm>
              <a:off x="5903751" y="6110161"/>
              <a:ext cx="1798259" cy="30244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defRPr sz="900"/>
              </a:lvl1pPr>
            </a:lstStyle>
            <a:p>
              <a:r>
                <a:rPr dirty="0"/>
                <a:t>Inter-level attention</a:t>
              </a:r>
            </a:p>
          </p:txBody>
        </p:sp>
        <p:cxnSp>
          <p:nvCxnSpPr>
            <p:cNvPr id="112" name="连接线">
              <a:extLst>
                <a:ext uri="{FF2B5EF4-FFF2-40B4-BE49-F238E27FC236}">
                  <a16:creationId xmlns:a16="http://schemas.microsoft.com/office/drawing/2014/main" id="{29F7C24E-42BC-4412-8F98-C06F7E8DA519}"/>
                </a:ext>
              </a:extLst>
            </p:cNvPr>
            <p:cNvCxnSpPr>
              <a:stCxn id="172" idx="0"/>
              <a:endCxn id="178" idx="0"/>
            </p:cNvCxnSpPr>
            <p:nvPr/>
          </p:nvCxnSpPr>
          <p:spPr>
            <a:xfrm flipV="1">
              <a:off x="1267258" y="4866214"/>
              <a:ext cx="2128592" cy="243142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3" name="连接线">
              <a:extLst>
                <a:ext uri="{FF2B5EF4-FFF2-40B4-BE49-F238E27FC236}">
                  <a16:creationId xmlns:a16="http://schemas.microsoft.com/office/drawing/2014/main" id="{74668C8E-51C4-4CEE-B4EB-A2E2806A5530}"/>
                </a:ext>
              </a:extLst>
            </p:cNvPr>
            <p:cNvCxnSpPr>
              <a:stCxn id="172" idx="0"/>
              <a:endCxn id="175" idx="0"/>
            </p:cNvCxnSpPr>
            <p:nvPr/>
          </p:nvCxnSpPr>
          <p:spPr>
            <a:xfrm flipV="1">
              <a:off x="1267258" y="4493190"/>
              <a:ext cx="2128592" cy="616166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4" name="连接线">
              <a:extLst>
                <a:ext uri="{FF2B5EF4-FFF2-40B4-BE49-F238E27FC236}">
                  <a16:creationId xmlns:a16="http://schemas.microsoft.com/office/drawing/2014/main" id="{A877CD9E-1C95-469C-87DB-19543280CC62}"/>
                </a:ext>
              </a:extLst>
            </p:cNvPr>
            <p:cNvCxnSpPr>
              <a:stCxn id="172" idx="0"/>
              <a:endCxn id="177" idx="0"/>
            </p:cNvCxnSpPr>
            <p:nvPr/>
          </p:nvCxnSpPr>
          <p:spPr>
            <a:xfrm>
              <a:off x="1267258" y="5109355"/>
              <a:ext cx="2128592" cy="574774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5" name="连接线">
              <a:extLst>
                <a:ext uri="{FF2B5EF4-FFF2-40B4-BE49-F238E27FC236}">
                  <a16:creationId xmlns:a16="http://schemas.microsoft.com/office/drawing/2014/main" id="{01FFDEC9-2C88-46CE-9F55-F23A2FD8A407}"/>
                </a:ext>
              </a:extLst>
            </p:cNvPr>
            <p:cNvCxnSpPr>
              <a:stCxn id="172" idx="0"/>
              <a:endCxn id="176" idx="0"/>
            </p:cNvCxnSpPr>
            <p:nvPr/>
          </p:nvCxnSpPr>
          <p:spPr>
            <a:xfrm>
              <a:off x="1267258" y="5109355"/>
              <a:ext cx="2128592" cy="165817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16" name="连接线">
              <a:extLst>
                <a:ext uri="{FF2B5EF4-FFF2-40B4-BE49-F238E27FC236}">
                  <a16:creationId xmlns:a16="http://schemas.microsoft.com/office/drawing/2014/main" id="{B5E2548A-985C-433F-898C-2BCEA18C2178}"/>
                </a:ext>
              </a:extLst>
            </p:cNvPr>
            <p:cNvCxnSpPr>
              <a:stCxn id="175" idx="0"/>
              <a:endCxn id="179" idx="0"/>
            </p:cNvCxnSpPr>
            <p:nvPr/>
          </p:nvCxnSpPr>
          <p:spPr>
            <a:xfrm flipV="1">
              <a:off x="3395849" y="3919004"/>
              <a:ext cx="1064872" cy="574187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17" name="连接线">
              <a:extLst>
                <a:ext uri="{FF2B5EF4-FFF2-40B4-BE49-F238E27FC236}">
                  <a16:creationId xmlns:a16="http://schemas.microsoft.com/office/drawing/2014/main" id="{47DFB7EB-8F38-4AD9-A925-EC808D562A0E}"/>
                </a:ext>
              </a:extLst>
            </p:cNvPr>
            <p:cNvCxnSpPr>
              <a:stCxn id="179" idx="0"/>
              <a:endCxn id="178" idx="0"/>
            </p:cNvCxnSpPr>
            <p:nvPr/>
          </p:nvCxnSpPr>
          <p:spPr>
            <a:xfrm flipH="1">
              <a:off x="3395849" y="3919004"/>
              <a:ext cx="1064872" cy="947211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18" name="连接线">
              <a:extLst>
                <a:ext uri="{FF2B5EF4-FFF2-40B4-BE49-F238E27FC236}">
                  <a16:creationId xmlns:a16="http://schemas.microsoft.com/office/drawing/2014/main" id="{8C9844E3-0A9A-4E2A-A124-8FC15FFD7E89}"/>
                </a:ext>
              </a:extLst>
            </p:cNvPr>
            <p:cNvCxnSpPr>
              <a:stCxn id="179" idx="0"/>
              <a:endCxn id="176" idx="0"/>
            </p:cNvCxnSpPr>
            <p:nvPr/>
          </p:nvCxnSpPr>
          <p:spPr>
            <a:xfrm flipH="1">
              <a:off x="3395849" y="3919004"/>
              <a:ext cx="1064872" cy="1356168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19" name="连接线">
              <a:extLst>
                <a:ext uri="{FF2B5EF4-FFF2-40B4-BE49-F238E27FC236}">
                  <a16:creationId xmlns:a16="http://schemas.microsoft.com/office/drawing/2014/main" id="{6567FC4E-6354-417D-B6DC-4C3D9A43DA52}"/>
                </a:ext>
              </a:extLst>
            </p:cNvPr>
            <p:cNvCxnSpPr>
              <a:stCxn id="179" idx="0"/>
              <a:endCxn id="177" idx="0"/>
            </p:cNvCxnSpPr>
            <p:nvPr/>
          </p:nvCxnSpPr>
          <p:spPr>
            <a:xfrm flipH="1">
              <a:off x="3395849" y="3919004"/>
              <a:ext cx="1064872" cy="1765125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20" name="连接线">
              <a:extLst>
                <a:ext uri="{FF2B5EF4-FFF2-40B4-BE49-F238E27FC236}">
                  <a16:creationId xmlns:a16="http://schemas.microsoft.com/office/drawing/2014/main" id="{2E0D9DE1-F649-4565-A59D-C8C266C9DF5F}"/>
                </a:ext>
              </a:extLst>
            </p:cNvPr>
            <p:cNvCxnSpPr>
              <a:stCxn id="179" idx="0"/>
              <a:endCxn id="171" idx="0"/>
            </p:cNvCxnSpPr>
            <p:nvPr/>
          </p:nvCxnSpPr>
          <p:spPr>
            <a:xfrm flipH="1">
              <a:off x="1267258" y="3919004"/>
              <a:ext cx="3193463" cy="465616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21" name="连接线">
              <a:extLst>
                <a:ext uri="{FF2B5EF4-FFF2-40B4-BE49-F238E27FC236}">
                  <a16:creationId xmlns:a16="http://schemas.microsoft.com/office/drawing/2014/main" id="{98AB3A7C-698D-4180-8966-79B67AF8E78A}"/>
                </a:ext>
              </a:extLst>
            </p:cNvPr>
            <p:cNvCxnSpPr>
              <a:stCxn id="179" idx="0"/>
              <a:endCxn id="172" idx="0"/>
            </p:cNvCxnSpPr>
            <p:nvPr/>
          </p:nvCxnSpPr>
          <p:spPr>
            <a:xfrm flipH="1">
              <a:off x="1267258" y="3919004"/>
              <a:ext cx="3193463" cy="1190352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22" name="连接线">
              <a:extLst>
                <a:ext uri="{FF2B5EF4-FFF2-40B4-BE49-F238E27FC236}">
                  <a16:creationId xmlns:a16="http://schemas.microsoft.com/office/drawing/2014/main" id="{E9D8659B-79C0-46D6-B037-B5A608916412}"/>
                </a:ext>
              </a:extLst>
            </p:cNvPr>
            <p:cNvCxnSpPr>
              <a:stCxn id="179" idx="0"/>
              <a:endCxn id="174" idx="0"/>
            </p:cNvCxnSpPr>
            <p:nvPr/>
          </p:nvCxnSpPr>
          <p:spPr>
            <a:xfrm flipH="1">
              <a:off x="1267258" y="3919004"/>
              <a:ext cx="3193463" cy="822098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23" name="连接线">
              <a:extLst>
                <a:ext uri="{FF2B5EF4-FFF2-40B4-BE49-F238E27FC236}">
                  <a16:creationId xmlns:a16="http://schemas.microsoft.com/office/drawing/2014/main" id="{DA2F3DD4-822E-427D-A241-C451FB8B121F}"/>
                </a:ext>
              </a:extLst>
            </p:cNvPr>
            <p:cNvCxnSpPr>
              <a:stCxn id="179" idx="0"/>
              <a:endCxn id="173" idx="0"/>
            </p:cNvCxnSpPr>
            <p:nvPr/>
          </p:nvCxnSpPr>
          <p:spPr>
            <a:xfrm flipH="1">
              <a:off x="1267258" y="3919004"/>
              <a:ext cx="3193463" cy="1540020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24" name="连接线">
              <a:extLst>
                <a:ext uri="{FF2B5EF4-FFF2-40B4-BE49-F238E27FC236}">
                  <a16:creationId xmlns:a16="http://schemas.microsoft.com/office/drawing/2014/main" id="{999D23C4-36DD-4880-8C91-FF0C96DE5EC0}"/>
                </a:ext>
              </a:extLst>
            </p:cNvPr>
            <p:cNvCxnSpPr>
              <a:stCxn id="179" idx="0"/>
              <a:endCxn id="170" idx="0"/>
            </p:cNvCxnSpPr>
            <p:nvPr/>
          </p:nvCxnSpPr>
          <p:spPr>
            <a:xfrm flipH="1">
              <a:off x="1267258" y="3919004"/>
              <a:ext cx="3193463" cy="1891894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25" name="连接线">
              <a:extLst>
                <a:ext uri="{FF2B5EF4-FFF2-40B4-BE49-F238E27FC236}">
                  <a16:creationId xmlns:a16="http://schemas.microsoft.com/office/drawing/2014/main" id="{6549FD49-2540-4928-92E3-D2AC9A97680F}"/>
                </a:ext>
              </a:extLst>
            </p:cNvPr>
            <p:cNvCxnSpPr>
              <a:stCxn id="179" idx="0"/>
              <a:endCxn id="185" idx="0"/>
            </p:cNvCxnSpPr>
            <p:nvPr/>
          </p:nvCxnSpPr>
          <p:spPr>
            <a:xfrm>
              <a:off x="4460720" y="3919004"/>
              <a:ext cx="1070961" cy="562241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26" name="连接线">
              <a:extLst>
                <a:ext uri="{FF2B5EF4-FFF2-40B4-BE49-F238E27FC236}">
                  <a16:creationId xmlns:a16="http://schemas.microsoft.com/office/drawing/2014/main" id="{5ABC962C-4FEC-4B22-8E30-0A19461915F7}"/>
                </a:ext>
              </a:extLst>
            </p:cNvPr>
            <p:cNvCxnSpPr>
              <a:stCxn id="179" idx="0"/>
              <a:endCxn id="180" idx="0"/>
            </p:cNvCxnSpPr>
            <p:nvPr/>
          </p:nvCxnSpPr>
          <p:spPr>
            <a:xfrm>
              <a:off x="4460720" y="3919004"/>
              <a:ext cx="1079400" cy="1134129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27" name="连接线">
              <a:extLst>
                <a:ext uri="{FF2B5EF4-FFF2-40B4-BE49-F238E27FC236}">
                  <a16:creationId xmlns:a16="http://schemas.microsoft.com/office/drawing/2014/main" id="{40DBF378-0A93-423D-9FD3-C1CFD5CC7E1A}"/>
                </a:ext>
              </a:extLst>
            </p:cNvPr>
            <p:cNvCxnSpPr>
              <a:stCxn id="179" idx="0"/>
              <a:endCxn id="181" idx="0"/>
            </p:cNvCxnSpPr>
            <p:nvPr/>
          </p:nvCxnSpPr>
          <p:spPr>
            <a:xfrm>
              <a:off x="4460720" y="3919004"/>
              <a:ext cx="1074211" cy="1707041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28" name="连接线">
              <a:extLst>
                <a:ext uri="{FF2B5EF4-FFF2-40B4-BE49-F238E27FC236}">
                  <a16:creationId xmlns:a16="http://schemas.microsoft.com/office/drawing/2014/main" id="{874A2D8F-8A0E-4C38-8AA7-7ADFC4B8D5EC}"/>
                </a:ext>
              </a:extLst>
            </p:cNvPr>
            <p:cNvCxnSpPr>
              <a:stCxn id="179" idx="0"/>
              <a:endCxn id="182" idx="0"/>
            </p:cNvCxnSpPr>
            <p:nvPr/>
          </p:nvCxnSpPr>
          <p:spPr>
            <a:xfrm>
              <a:off x="4460720" y="3919004"/>
              <a:ext cx="3272750" cy="583584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29" name="连接线">
              <a:extLst>
                <a:ext uri="{FF2B5EF4-FFF2-40B4-BE49-F238E27FC236}">
                  <a16:creationId xmlns:a16="http://schemas.microsoft.com/office/drawing/2014/main" id="{AECD1A9C-3EB0-4E04-9C9F-D23B4690D6FA}"/>
                </a:ext>
              </a:extLst>
            </p:cNvPr>
            <p:cNvCxnSpPr>
              <a:stCxn id="179" idx="0"/>
              <a:endCxn id="183" idx="0"/>
            </p:cNvCxnSpPr>
            <p:nvPr/>
          </p:nvCxnSpPr>
          <p:spPr>
            <a:xfrm>
              <a:off x="4460720" y="3919004"/>
              <a:ext cx="3272750" cy="1686888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30" name="连接线">
              <a:extLst>
                <a:ext uri="{FF2B5EF4-FFF2-40B4-BE49-F238E27FC236}">
                  <a16:creationId xmlns:a16="http://schemas.microsoft.com/office/drawing/2014/main" id="{01EFD3A0-650A-4B35-9DBA-E6D05F7844F8}"/>
                </a:ext>
              </a:extLst>
            </p:cNvPr>
            <p:cNvCxnSpPr>
              <a:stCxn id="179" idx="0"/>
              <a:endCxn id="184" idx="0"/>
            </p:cNvCxnSpPr>
            <p:nvPr/>
          </p:nvCxnSpPr>
          <p:spPr>
            <a:xfrm>
              <a:off x="4460720" y="3919004"/>
              <a:ext cx="3272750" cy="1134129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ysDot"/>
              <a:miter lim="400000"/>
            </a:ln>
          </p:spPr>
        </p:cxnSp>
        <p:cxnSp>
          <p:nvCxnSpPr>
            <p:cNvPr id="131" name="连接线">
              <a:extLst>
                <a:ext uri="{FF2B5EF4-FFF2-40B4-BE49-F238E27FC236}">
                  <a16:creationId xmlns:a16="http://schemas.microsoft.com/office/drawing/2014/main" id="{5D0FA817-95AA-4458-BAC6-C2CBEE5862C0}"/>
                </a:ext>
              </a:extLst>
            </p:cNvPr>
            <p:cNvCxnSpPr>
              <a:stCxn id="176" idx="0"/>
              <a:endCxn id="181" idx="0"/>
            </p:cNvCxnSpPr>
            <p:nvPr/>
          </p:nvCxnSpPr>
          <p:spPr>
            <a:xfrm>
              <a:off x="3395849" y="5275171"/>
              <a:ext cx="2139082" cy="350874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32" name="连接线">
              <a:extLst>
                <a:ext uri="{FF2B5EF4-FFF2-40B4-BE49-F238E27FC236}">
                  <a16:creationId xmlns:a16="http://schemas.microsoft.com/office/drawing/2014/main" id="{8DC13F91-10D2-4CAB-8D09-6C479B074E07}"/>
                </a:ext>
              </a:extLst>
            </p:cNvPr>
            <p:cNvCxnSpPr>
              <a:stCxn id="176" idx="0"/>
              <a:endCxn id="185" idx="0"/>
            </p:cNvCxnSpPr>
            <p:nvPr/>
          </p:nvCxnSpPr>
          <p:spPr>
            <a:xfrm flipV="1">
              <a:off x="3395849" y="4481244"/>
              <a:ext cx="2135832" cy="793928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33" name="连接线">
              <a:extLst>
                <a:ext uri="{FF2B5EF4-FFF2-40B4-BE49-F238E27FC236}">
                  <a16:creationId xmlns:a16="http://schemas.microsoft.com/office/drawing/2014/main" id="{A0461361-6C33-452C-8391-62BDABD65462}"/>
                </a:ext>
              </a:extLst>
            </p:cNvPr>
            <p:cNvCxnSpPr>
              <a:stCxn id="176" idx="0"/>
              <a:endCxn id="180" idx="0"/>
            </p:cNvCxnSpPr>
            <p:nvPr/>
          </p:nvCxnSpPr>
          <p:spPr>
            <a:xfrm flipV="1">
              <a:off x="3395849" y="5053132"/>
              <a:ext cx="2144271" cy="22204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34" name="连接线">
              <a:extLst>
                <a:ext uri="{FF2B5EF4-FFF2-40B4-BE49-F238E27FC236}">
                  <a16:creationId xmlns:a16="http://schemas.microsoft.com/office/drawing/2014/main" id="{E4192C91-995A-4047-A88B-39A814A6C093}"/>
                </a:ext>
              </a:extLst>
            </p:cNvPr>
            <p:cNvCxnSpPr>
              <a:stCxn id="180" idx="0"/>
              <a:endCxn id="182" idx="0"/>
            </p:cNvCxnSpPr>
            <p:nvPr/>
          </p:nvCxnSpPr>
          <p:spPr>
            <a:xfrm flipV="1">
              <a:off x="5540119" y="4502587"/>
              <a:ext cx="2193351" cy="550546"/>
            </a:xfrm>
            <a:prstGeom prst="straightConnector1">
              <a:avLst/>
            </a:prstGeom>
            <a:ln w="12700">
              <a:solidFill>
                <a:schemeClr val="accent3">
                  <a:lumOff val="17647"/>
                </a:schemeClr>
              </a:solidFill>
              <a:miter/>
            </a:ln>
          </p:spPr>
        </p:cxnSp>
        <p:cxnSp>
          <p:nvCxnSpPr>
            <p:cNvPr id="135" name="连接线">
              <a:extLst>
                <a:ext uri="{FF2B5EF4-FFF2-40B4-BE49-F238E27FC236}">
                  <a16:creationId xmlns:a16="http://schemas.microsoft.com/office/drawing/2014/main" id="{97A84C9D-D087-4330-9946-7A6C934DE78A}"/>
                </a:ext>
              </a:extLst>
            </p:cNvPr>
            <p:cNvCxnSpPr>
              <a:stCxn id="180" idx="0"/>
              <a:endCxn id="182" idx="0"/>
            </p:cNvCxnSpPr>
            <p:nvPr/>
          </p:nvCxnSpPr>
          <p:spPr>
            <a:xfrm flipV="1">
              <a:off x="5540119" y="4502587"/>
              <a:ext cx="2193351" cy="550546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36" name="连接线">
              <a:extLst>
                <a:ext uri="{FF2B5EF4-FFF2-40B4-BE49-F238E27FC236}">
                  <a16:creationId xmlns:a16="http://schemas.microsoft.com/office/drawing/2014/main" id="{456D50DC-2D04-440E-81FE-75E5759BE89E}"/>
                </a:ext>
              </a:extLst>
            </p:cNvPr>
            <p:cNvCxnSpPr>
              <a:stCxn id="180" idx="0"/>
              <a:endCxn id="184" idx="0"/>
            </p:cNvCxnSpPr>
            <p:nvPr/>
          </p:nvCxnSpPr>
          <p:spPr>
            <a:xfrm>
              <a:off x="5540119" y="5053132"/>
              <a:ext cx="2193351" cy="1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37" name="连接线">
              <a:extLst>
                <a:ext uri="{FF2B5EF4-FFF2-40B4-BE49-F238E27FC236}">
                  <a16:creationId xmlns:a16="http://schemas.microsoft.com/office/drawing/2014/main" id="{4787AE42-8F44-49B9-A55C-2F2B9ECDDB5C}"/>
                </a:ext>
              </a:extLst>
            </p:cNvPr>
            <p:cNvCxnSpPr>
              <a:stCxn id="180" idx="0"/>
              <a:endCxn id="183" idx="0"/>
            </p:cNvCxnSpPr>
            <p:nvPr/>
          </p:nvCxnSpPr>
          <p:spPr>
            <a:xfrm>
              <a:off x="5540119" y="5053132"/>
              <a:ext cx="2193351" cy="55276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38" name="连接线">
              <a:extLst>
                <a:ext uri="{FF2B5EF4-FFF2-40B4-BE49-F238E27FC236}">
                  <a16:creationId xmlns:a16="http://schemas.microsoft.com/office/drawing/2014/main" id="{09F29CB6-FD0D-48F3-9F95-B3C1A2EACBD5}"/>
                </a:ext>
              </a:extLst>
            </p:cNvPr>
            <p:cNvCxnSpPr>
              <a:stCxn id="171" idx="0"/>
              <a:endCxn id="175" idx="0"/>
            </p:cNvCxnSpPr>
            <p:nvPr/>
          </p:nvCxnSpPr>
          <p:spPr>
            <a:xfrm>
              <a:off x="1267258" y="4384619"/>
              <a:ext cx="2128592" cy="108572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39" name="连接线">
              <a:extLst>
                <a:ext uri="{FF2B5EF4-FFF2-40B4-BE49-F238E27FC236}">
                  <a16:creationId xmlns:a16="http://schemas.microsoft.com/office/drawing/2014/main" id="{261AA2D4-B3B7-4D6D-AEF9-037DC8411179}"/>
                </a:ext>
              </a:extLst>
            </p:cNvPr>
            <p:cNvCxnSpPr>
              <a:stCxn id="174" idx="0"/>
              <a:endCxn id="175" idx="0"/>
            </p:cNvCxnSpPr>
            <p:nvPr/>
          </p:nvCxnSpPr>
          <p:spPr>
            <a:xfrm flipV="1">
              <a:off x="1267258" y="4493190"/>
              <a:ext cx="2128592" cy="247912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0" name="连接线">
              <a:extLst>
                <a:ext uri="{FF2B5EF4-FFF2-40B4-BE49-F238E27FC236}">
                  <a16:creationId xmlns:a16="http://schemas.microsoft.com/office/drawing/2014/main" id="{B9F8347C-4486-426B-9320-6C92ADB84C6C}"/>
                </a:ext>
              </a:extLst>
            </p:cNvPr>
            <p:cNvCxnSpPr>
              <a:stCxn id="173" idx="0"/>
              <a:endCxn id="175" idx="0"/>
            </p:cNvCxnSpPr>
            <p:nvPr/>
          </p:nvCxnSpPr>
          <p:spPr>
            <a:xfrm flipV="1">
              <a:off x="1267258" y="4493190"/>
              <a:ext cx="2128592" cy="965834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1" name="连接线">
              <a:extLst>
                <a:ext uri="{FF2B5EF4-FFF2-40B4-BE49-F238E27FC236}">
                  <a16:creationId xmlns:a16="http://schemas.microsoft.com/office/drawing/2014/main" id="{203848C0-3795-4734-8FAE-2FB429259898}"/>
                </a:ext>
              </a:extLst>
            </p:cNvPr>
            <p:cNvCxnSpPr>
              <a:stCxn id="170" idx="0"/>
              <a:endCxn id="175" idx="0"/>
            </p:cNvCxnSpPr>
            <p:nvPr/>
          </p:nvCxnSpPr>
          <p:spPr>
            <a:xfrm flipV="1">
              <a:off x="1267258" y="4493190"/>
              <a:ext cx="2128592" cy="1317708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2" name="连接线">
              <a:extLst>
                <a:ext uri="{FF2B5EF4-FFF2-40B4-BE49-F238E27FC236}">
                  <a16:creationId xmlns:a16="http://schemas.microsoft.com/office/drawing/2014/main" id="{82FCEB6C-7C9F-4D45-B829-0482030D31EC}"/>
                </a:ext>
              </a:extLst>
            </p:cNvPr>
            <p:cNvCxnSpPr>
              <a:stCxn id="171" idx="0"/>
              <a:endCxn id="178" idx="0"/>
            </p:cNvCxnSpPr>
            <p:nvPr/>
          </p:nvCxnSpPr>
          <p:spPr>
            <a:xfrm>
              <a:off x="1267258" y="4384619"/>
              <a:ext cx="2128592" cy="481596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3" name="连接线">
              <a:extLst>
                <a:ext uri="{FF2B5EF4-FFF2-40B4-BE49-F238E27FC236}">
                  <a16:creationId xmlns:a16="http://schemas.microsoft.com/office/drawing/2014/main" id="{2D8B3029-E3F1-4F11-87A9-E83360E8055E}"/>
                </a:ext>
              </a:extLst>
            </p:cNvPr>
            <p:cNvCxnSpPr>
              <a:stCxn id="174" idx="0"/>
              <a:endCxn id="178" idx="0"/>
            </p:cNvCxnSpPr>
            <p:nvPr/>
          </p:nvCxnSpPr>
          <p:spPr>
            <a:xfrm>
              <a:off x="1267258" y="4741101"/>
              <a:ext cx="2128592" cy="125114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4" name="连接线">
              <a:extLst>
                <a:ext uri="{FF2B5EF4-FFF2-40B4-BE49-F238E27FC236}">
                  <a16:creationId xmlns:a16="http://schemas.microsoft.com/office/drawing/2014/main" id="{30C0A0AF-C932-4C08-9004-60EFF73ACA09}"/>
                </a:ext>
              </a:extLst>
            </p:cNvPr>
            <p:cNvCxnSpPr>
              <a:stCxn id="173" idx="0"/>
              <a:endCxn id="178" idx="0"/>
            </p:cNvCxnSpPr>
            <p:nvPr/>
          </p:nvCxnSpPr>
          <p:spPr>
            <a:xfrm flipV="1">
              <a:off x="1267258" y="4866214"/>
              <a:ext cx="2128592" cy="59281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5" name="连接线">
              <a:extLst>
                <a:ext uri="{FF2B5EF4-FFF2-40B4-BE49-F238E27FC236}">
                  <a16:creationId xmlns:a16="http://schemas.microsoft.com/office/drawing/2014/main" id="{095C166A-3348-4921-8E06-FB9E129104A4}"/>
                </a:ext>
              </a:extLst>
            </p:cNvPr>
            <p:cNvCxnSpPr>
              <a:stCxn id="170" idx="0"/>
              <a:endCxn id="178" idx="0"/>
            </p:cNvCxnSpPr>
            <p:nvPr/>
          </p:nvCxnSpPr>
          <p:spPr>
            <a:xfrm flipV="1">
              <a:off x="1267258" y="4866214"/>
              <a:ext cx="2128592" cy="944684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6" name="连接线">
              <a:extLst>
                <a:ext uri="{FF2B5EF4-FFF2-40B4-BE49-F238E27FC236}">
                  <a16:creationId xmlns:a16="http://schemas.microsoft.com/office/drawing/2014/main" id="{AF65859D-F6DC-42BA-AD8A-199D878BFAD8}"/>
                </a:ext>
              </a:extLst>
            </p:cNvPr>
            <p:cNvCxnSpPr>
              <a:stCxn id="171" idx="0"/>
              <a:endCxn id="176" idx="0"/>
            </p:cNvCxnSpPr>
            <p:nvPr/>
          </p:nvCxnSpPr>
          <p:spPr>
            <a:xfrm>
              <a:off x="1267258" y="4384619"/>
              <a:ext cx="2128592" cy="890553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7" name="连接线">
              <a:extLst>
                <a:ext uri="{FF2B5EF4-FFF2-40B4-BE49-F238E27FC236}">
                  <a16:creationId xmlns:a16="http://schemas.microsoft.com/office/drawing/2014/main" id="{212CCD20-5D6D-4372-8419-E90B06E095BF}"/>
                </a:ext>
              </a:extLst>
            </p:cNvPr>
            <p:cNvCxnSpPr>
              <a:stCxn id="174" idx="0"/>
              <a:endCxn id="176" idx="0"/>
            </p:cNvCxnSpPr>
            <p:nvPr/>
          </p:nvCxnSpPr>
          <p:spPr>
            <a:xfrm>
              <a:off x="1267258" y="4741101"/>
              <a:ext cx="2128592" cy="534071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8" name="连接线">
              <a:extLst>
                <a:ext uri="{FF2B5EF4-FFF2-40B4-BE49-F238E27FC236}">
                  <a16:creationId xmlns:a16="http://schemas.microsoft.com/office/drawing/2014/main" id="{3FC9554D-717F-4C60-8D15-D999E8B672B8}"/>
                </a:ext>
              </a:extLst>
            </p:cNvPr>
            <p:cNvCxnSpPr>
              <a:stCxn id="173" idx="0"/>
              <a:endCxn id="176" idx="0"/>
            </p:cNvCxnSpPr>
            <p:nvPr/>
          </p:nvCxnSpPr>
          <p:spPr>
            <a:xfrm flipV="1">
              <a:off x="1267258" y="5275171"/>
              <a:ext cx="2128592" cy="183853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49" name="连接线">
              <a:extLst>
                <a:ext uri="{FF2B5EF4-FFF2-40B4-BE49-F238E27FC236}">
                  <a16:creationId xmlns:a16="http://schemas.microsoft.com/office/drawing/2014/main" id="{3171250E-A4CF-428B-B620-856C4669470C}"/>
                </a:ext>
              </a:extLst>
            </p:cNvPr>
            <p:cNvCxnSpPr>
              <a:stCxn id="170" idx="0"/>
              <a:endCxn id="176" idx="0"/>
            </p:cNvCxnSpPr>
            <p:nvPr/>
          </p:nvCxnSpPr>
          <p:spPr>
            <a:xfrm flipV="1">
              <a:off x="1267258" y="5275171"/>
              <a:ext cx="2128592" cy="535727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0" name="连接线">
              <a:extLst>
                <a:ext uri="{FF2B5EF4-FFF2-40B4-BE49-F238E27FC236}">
                  <a16:creationId xmlns:a16="http://schemas.microsoft.com/office/drawing/2014/main" id="{D234B4AB-0481-49CE-AE46-5D9795C59752}"/>
                </a:ext>
              </a:extLst>
            </p:cNvPr>
            <p:cNvCxnSpPr>
              <a:stCxn id="170" idx="0"/>
              <a:endCxn id="177" idx="0"/>
            </p:cNvCxnSpPr>
            <p:nvPr/>
          </p:nvCxnSpPr>
          <p:spPr>
            <a:xfrm flipV="1">
              <a:off x="1267258" y="5684128"/>
              <a:ext cx="2128592" cy="12677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1" name="连接线">
              <a:extLst>
                <a:ext uri="{FF2B5EF4-FFF2-40B4-BE49-F238E27FC236}">
                  <a16:creationId xmlns:a16="http://schemas.microsoft.com/office/drawing/2014/main" id="{819AB0F7-D03F-4701-89E5-846552A8F8EC}"/>
                </a:ext>
              </a:extLst>
            </p:cNvPr>
            <p:cNvCxnSpPr>
              <a:stCxn id="173" idx="0"/>
              <a:endCxn id="177" idx="0"/>
            </p:cNvCxnSpPr>
            <p:nvPr/>
          </p:nvCxnSpPr>
          <p:spPr>
            <a:xfrm>
              <a:off x="1267258" y="5459023"/>
              <a:ext cx="2128592" cy="225106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2" name="连接线">
              <a:extLst>
                <a:ext uri="{FF2B5EF4-FFF2-40B4-BE49-F238E27FC236}">
                  <a16:creationId xmlns:a16="http://schemas.microsoft.com/office/drawing/2014/main" id="{7C6C5D14-0852-4B42-8B11-79DF9844E2E6}"/>
                </a:ext>
              </a:extLst>
            </p:cNvPr>
            <p:cNvCxnSpPr>
              <a:stCxn id="174" idx="0"/>
              <a:endCxn id="177" idx="0"/>
            </p:cNvCxnSpPr>
            <p:nvPr/>
          </p:nvCxnSpPr>
          <p:spPr>
            <a:xfrm>
              <a:off x="1267258" y="4741101"/>
              <a:ext cx="2128592" cy="943028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3" name="连接线">
              <a:extLst>
                <a:ext uri="{FF2B5EF4-FFF2-40B4-BE49-F238E27FC236}">
                  <a16:creationId xmlns:a16="http://schemas.microsoft.com/office/drawing/2014/main" id="{21A509D6-F39A-449F-8B86-1EC80EC68040}"/>
                </a:ext>
              </a:extLst>
            </p:cNvPr>
            <p:cNvCxnSpPr>
              <a:stCxn id="171" idx="0"/>
              <a:endCxn id="177" idx="0"/>
            </p:cNvCxnSpPr>
            <p:nvPr/>
          </p:nvCxnSpPr>
          <p:spPr>
            <a:xfrm>
              <a:off x="1267258" y="4384619"/>
              <a:ext cx="2128592" cy="1299510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4" name="连接线">
              <a:extLst>
                <a:ext uri="{FF2B5EF4-FFF2-40B4-BE49-F238E27FC236}">
                  <a16:creationId xmlns:a16="http://schemas.microsoft.com/office/drawing/2014/main" id="{E6769F71-851D-4032-AF67-75B173AA04CB}"/>
                </a:ext>
              </a:extLst>
            </p:cNvPr>
            <p:cNvCxnSpPr>
              <a:stCxn id="175" idx="0"/>
              <a:endCxn id="185" idx="0"/>
            </p:cNvCxnSpPr>
            <p:nvPr/>
          </p:nvCxnSpPr>
          <p:spPr>
            <a:xfrm flipV="1">
              <a:off x="3395849" y="4481244"/>
              <a:ext cx="2135832" cy="11947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5" name="连接线">
              <a:extLst>
                <a:ext uri="{FF2B5EF4-FFF2-40B4-BE49-F238E27FC236}">
                  <a16:creationId xmlns:a16="http://schemas.microsoft.com/office/drawing/2014/main" id="{028F1AA2-8EC2-4614-947C-8E9243C6AC2B}"/>
                </a:ext>
              </a:extLst>
            </p:cNvPr>
            <p:cNvCxnSpPr>
              <a:stCxn id="175" idx="0"/>
              <a:endCxn id="180" idx="0"/>
            </p:cNvCxnSpPr>
            <p:nvPr/>
          </p:nvCxnSpPr>
          <p:spPr>
            <a:xfrm>
              <a:off x="3395849" y="4493190"/>
              <a:ext cx="2144271" cy="559943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6" name="连接线">
              <a:extLst>
                <a:ext uri="{FF2B5EF4-FFF2-40B4-BE49-F238E27FC236}">
                  <a16:creationId xmlns:a16="http://schemas.microsoft.com/office/drawing/2014/main" id="{F86D73FF-4BA5-40A3-9EF4-6EBC29EE5BC8}"/>
                </a:ext>
              </a:extLst>
            </p:cNvPr>
            <p:cNvCxnSpPr>
              <a:stCxn id="175" idx="0"/>
              <a:endCxn id="181" idx="0"/>
            </p:cNvCxnSpPr>
            <p:nvPr/>
          </p:nvCxnSpPr>
          <p:spPr>
            <a:xfrm>
              <a:off x="3395849" y="4493190"/>
              <a:ext cx="2139082" cy="1132855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7" name="连接线">
              <a:extLst>
                <a:ext uri="{FF2B5EF4-FFF2-40B4-BE49-F238E27FC236}">
                  <a16:creationId xmlns:a16="http://schemas.microsoft.com/office/drawing/2014/main" id="{9E2CB462-9C8E-4931-B54D-DCF2263FD723}"/>
                </a:ext>
              </a:extLst>
            </p:cNvPr>
            <p:cNvCxnSpPr>
              <a:stCxn id="178" idx="0"/>
              <a:endCxn id="185" idx="0"/>
            </p:cNvCxnSpPr>
            <p:nvPr/>
          </p:nvCxnSpPr>
          <p:spPr>
            <a:xfrm flipV="1">
              <a:off x="3395849" y="4481244"/>
              <a:ext cx="2135832" cy="384971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8" name="连接线">
              <a:extLst>
                <a:ext uri="{FF2B5EF4-FFF2-40B4-BE49-F238E27FC236}">
                  <a16:creationId xmlns:a16="http://schemas.microsoft.com/office/drawing/2014/main" id="{1F2097BF-DA16-4532-AA0C-E1C56DF2E299}"/>
                </a:ext>
              </a:extLst>
            </p:cNvPr>
            <p:cNvCxnSpPr>
              <a:stCxn id="178" idx="0"/>
              <a:endCxn id="180" idx="0"/>
            </p:cNvCxnSpPr>
            <p:nvPr/>
          </p:nvCxnSpPr>
          <p:spPr>
            <a:xfrm>
              <a:off x="3395849" y="4866214"/>
              <a:ext cx="2144271" cy="186919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59" name="连接线">
              <a:extLst>
                <a:ext uri="{FF2B5EF4-FFF2-40B4-BE49-F238E27FC236}">
                  <a16:creationId xmlns:a16="http://schemas.microsoft.com/office/drawing/2014/main" id="{F9A017AB-44F4-4C62-A3BA-ECAA245277BA}"/>
                </a:ext>
              </a:extLst>
            </p:cNvPr>
            <p:cNvCxnSpPr>
              <a:stCxn id="178" idx="0"/>
              <a:endCxn id="181" idx="0"/>
            </p:cNvCxnSpPr>
            <p:nvPr/>
          </p:nvCxnSpPr>
          <p:spPr>
            <a:xfrm>
              <a:off x="3395849" y="4866214"/>
              <a:ext cx="2139082" cy="759831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60" name="连接线">
              <a:extLst>
                <a:ext uri="{FF2B5EF4-FFF2-40B4-BE49-F238E27FC236}">
                  <a16:creationId xmlns:a16="http://schemas.microsoft.com/office/drawing/2014/main" id="{A0EA893C-B02A-49BA-826E-095680BD907B}"/>
                </a:ext>
              </a:extLst>
            </p:cNvPr>
            <p:cNvCxnSpPr>
              <a:stCxn id="177" idx="0"/>
              <a:endCxn id="181" idx="0"/>
            </p:cNvCxnSpPr>
            <p:nvPr/>
          </p:nvCxnSpPr>
          <p:spPr>
            <a:xfrm flipV="1">
              <a:off x="3395849" y="5626044"/>
              <a:ext cx="2139082" cy="58085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61" name="连接线">
              <a:extLst>
                <a:ext uri="{FF2B5EF4-FFF2-40B4-BE49-F238E27FC236}">
                  <a16:creationId xmlns:a16="http://schemas.microsoft.com/office/drawing/2014/main" id="{B5E2E993-D2F9-4B72-8F5D-804D874F7B8D}"/>
                </a:ext>
              </a:extLst>
            </p:cNvPr>
            <p:cNvCxnSpPr>
              <a:stCxn id="177" idx="0"/>
              <a:endCxn id="180" idx="0"/>
            </p:cNvCxnSpPr>
            <p:nvPr/>
          </p:nvCxnSpPr>
          <p:spPr>
            <a:xfrm flipV="1">
              <a:off x="3395849" y="5053132"/>
              <a:ext cx="2144271" cy="630997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62" name="连接线">
              <a:extLst>
                <a:ext uri="{FF2B5EF4-FFF2-40B4-BE49-F238E27FC236}">
                  <a16:creationId xmlns:a16="http://schemas.microsoft.com/office/drawing/2014/main" id="{D1B719CB-ABC9-429B-AD13-BAF2FED09363}"/>
                </a:ext>
              </a:extLst>
            </p:cNvPr>
            <p:cNvCxnSpPr>
              <a:stCxn id="177" idx="0"/>
              <a:endCxn id="185" idx="0"/>
            </p:cNvCxnSpPr>
            <p:nvPr/>
          </p:nvCxnSpPr>
          <p:spPr>
            <a:xfrm flipV="1">
              <a:off x="3395849" y="4481244"/>
              <a:ext cx="2135832" cy="1202885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63" name="连接线">
              <a:extLst>
                <a:ext uri="{FF2B5EF4-FFF2-40B4-BE49-F238E27FC236}">
                  <a16:creationId xmlns:a16="http://schemas.microsoft.com/office/drawing/2014/main" id="{9553FB34-E053-494E-9DC7-92D1F2E1DAEE}"/>
                </a:ext>
              </a:extLst>
            </p:cNvPr>
            <p:cNvCxnSpPr>
              <a:stCxn id="185" idx="0"/>
              <a:endCxn id="182" idx="0"/>
            </p:cNvCxnSpPr>
            <p:nvPr/>
          </p:nvCxnSpPr>
          <p:spPr>
            <a:xfrm>
              <a:off x="5531680" y="4481244"/>
              <a:ext cx="2201790" cy="21344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64" name="连接线">
              <a:extLst>
                <a:ext uri="{FF2B5EF4-FFF2-40B4-BE49-F238E27FC236}">
                  <a16:creationId xmlns:a16="http://schemas.microsoft.com/office/drawing/2014/main" id="{50271B1B-84AC-44BC-9255-B873A2938F9C}"/>
                </a:ext>
              </a:extLst>
            </p:cNvPr>
            <p:cNvCxnSpPr>
              <a:stCxn id="180" idx="0"/>
              <a:endCxn id="184" idx="0"/>
            </p:cNvCxnSpPr>
            <p:nvPr/>
          </p:nvCxnSpPr>
          <p:spPr>
            <a:xfrm>
              <a:off x="5540119" y="5053132"/>
              <a:ext cx="2193351" cy="1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65" name="连接线">
              <a:extLst>
                <a:ext uri="{FF2B5EF4-FFF2-40B4-BE49-F238E27FC236}">
                  <a16:creationId xmlns:a16="http://schemas.microsoft.com/office/drawing/2014/main" id="{D66E3E5E-FD8C-4A1C-A87A-1C39988509A7}"/>
                </a:ext>
              </a:extLst>
            </p:cNvPr>
            <p:cNvCxnSpPr>
              <a:stCxn id="185" idx="0"/>
              <a:endCxn id="184" idx="0"/>
            </p:cNvCxnSpPr>
            <p:nvPr/>
          </p:nvCxnSpPr>
          <p:spPr>
            <a:xfrm>
              <a:off x="5531680" y="4481244"/>
              <a:ext cx="2201790" cy="571889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66" name="连接线">
              <a:extLst>
                <a:ext uri="{FF2B5EF4-FFF2-40B4-BE49-F238E27FC236}">
                  <a16:creationId xmlns:a16="http://schemas.microsoft.com/office/drawing/2014/main" id="{9E2100FA-8244-4F01-9E6C-677704B64600}"/>
                </a:ext>
              </a:extLst>
            </p:cNvPr>
            <p:cNvCxnSpPr>
              <a:stCxn id="185" idx="0"/>
              <a:endCxn id="183" idx="0"/>
            </p:cNvCxnSpPr>
            <p:nvPr/>
          </p:nvCxnSpPr>
          <p:spPr>
            <a:xfrm>
              <a:off x="5531680" y="4481244"/>
              <a:ext cx="2201790" cy="1124648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67" name="连接线">
              <a:extLst>
                <a:ext uri="{FF2B5EF4-FFF2-40B4-BE49-F238E27FC236}">
                  <a16:creationId xmlns:a16="http://schemas.microsoft.com/office/drawing/2014/main" id="{696DD551-9FE5-43EF-8C84-53ACD51EB975}"/>
                </a:ext>
              </a:extLst>
            </p:cNvPr>
            <p:cNvCxnSpPr>
              <a:stCxn id="181" idx="0"/>
              <a:endCxn id="183" idx="0"/>
            </p:cNvCxnSpPr>
            <p:nvPr/>
          </p:nvCxnSpPr>
          <p:spPr>
            <a:xfrm flipV="1">
              <a:off x="5534930" y="5605891"/>
              <a:ext cx="2198540" cy="20154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68" name="连接线">
              <a:extLst>
                <a:ext uri="{FF2B5EF4-FFF2-40B4-BE49-F238E27FC236}">
                  <a16:creationId xmlns:a16="http://schemas.microsoft.com/office/drawing/2014/main" id="{4745D149-2F81-4E50-B12E-1789D827F82B}"/>
                </a:ext>
              </a:extLst>
            </p:cNvPr>
            <p:cNvCxnSpPr>
              <a:stCxn id="181" idx="0"/>
              <a:endCxn id="184" idx="0"/>
            </p:cNvCxnSpPr>
            <p:nvPr/>
          </p:nvCxnSpPr>
          <p:spPr>
            <a:xfrm flipV="1">
              <a:off x="5534930" y="5053132"/>
              <a:ext cx="2198540" cy="572913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cxnSp>
          <p:nvCxnSpPr>
            <p:cNvPr id="169" name="连接线">
              <a:extLst>
                <a:ext uri="{FF2B5EF4-FFF2-40B4-BE49-F238E27FC236}">
                  <a16:creationId xmlns:a16="http://schemas.microsoft.com/office/drawing/2014/main" id="{AA8FC4F0-E884-44CF-B5FD-1A43D0F56E9B}"/>
                </a:ext>
              </a:extLst>
            </p:cNvPr>
            <p:cNvCxnSpPr>
              <a:stCxn id="181" idx="0"/>
              <a:endCxn id="182" idx="0"/>
            </p:cNvCxnSpPr>
            <p:nvPr/>
          </p:nvCxnSpPr>
          <p:spPr>
            <a:xfrm flipV="1">
              <a:off x="5534930" y="4502587"/>
              <a:ext cx="2198540" cy="1123458"/>
            </a:xfrm>
            <a:prstGeom prst="straightConnector1">
              <a:avLst/>
            </a:prstGeom>
            <a:ln w="12700">
              <a:solidFill>
                <a:srgbClr val="000000"/>
              </a:solidFill>
              <a:miter/>
            </a:ln>
          </p:spPr>
        </p:cxnSp>
        <p:sp>
          <p:nvSpPr>
            <p:cNvPr id="170" name="圆形">
              <a:extLst>
                <a:ext uri="{FF2B5EF4-FFF2-40B4-BE49-F238E27FC236}">
                  <a16:creationId xmlns:a16="http://schemas.microsoft.com/office/drawing/2014/main" id="{5E30C221-23B8-45E4-A25B-FDC4C7BFAF7C}"/>
                </a:ext>
              </a:extLst>
            </p:cNvPr>
            <p:cNvSpPr/>
            <p:nvPr/>
          </p:nvSpPr>
          <p:spPr>
            <a:xfrm>
              <a:off x="1120437" y="5663411"/>
              <a:ext cx="293643" cy="294973"/>
            </a:xfrm>
            <a:prstGeom prst="ellipse">
              <a:avLst/>
            </a:prstGeom>
            <a:gradFill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/>
            </a:gra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71" name="圆形">
              <a:extLst>
                <a:ext uri="{FF2B5EF4-FFF2-40B4-BE49-F238E27FC236}">
                  <a16:creationId xmlns:a16="http://schemas.microsoft.com/office/drawing/2014/main" id="{3EE8EA6E-8A29-4B46-B55A-C7CE002AEEE5}"/>
                </a:ext>
              </a:extLst>
            </p:cNvPr>
            <p:cNvSpPr/>
            <p:nvPr/>
          </p:nvSpPr>
          <p:spPr>
            <a:xfrm>
              <a:off x="1120437" y="4237133"/>
              <a:ext cx="293643" cy="294973"/>
            </a:xfrm>
            <a:prstGeom prst="ellipse">
              <a:avLst/>
            </a:prstGeom>
            <a:gradFill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/>
            </a:gra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72" name="圆形">
              <a:extLst>
                <a:ext uri="{FF2B5EF4-FFF2-40B4-BE49-F238E27FC236}">
                  <a16:creationId xmlns:a16="http://schemas.microsoft.com/office/drawing/2014/main" id="{1DC0CCB5-1891-4C12-87DF-79EC8BF3EEF1}"/>
                </a:ext>
              </a:extLst>
            </p:cNvPr>
            <p:cNvSpPr/>
            <p:nvPr/>
          </p:nvSpPr>
          <p:spPr>
            <a:xfrm>
              <a:off x="1120437" y="4961869"/>
              <a:ext cx="293643" cy="294973"/>
            </a:xfrm>
            <a:prstGeom prst="ellipse">
              <a:avLst/>
            </a:prstGeom>
            <a:gradFill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/>
            </a:gra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73" name="圆形">
              <a:extLst>
                <a:ext uri="{FF2B5EF4-FFF2-40B4-BE49-F238E27FC236}">
                  <a16:creationId xmlns:a16="http://schemas.microsoft.com/office/drawing/2014/main" id="{B0C12F4B-F4D2-4995-97F0-4819BC8FF289}"/>
                </a:ext>
              </a:extLst>
            </p:cNvPr>
            <p:cNvSpPr/>
            <p:nvPr/>
          </p:nvSpPr>
          <p:spPr>
            <a:xfrm>
              <a:off x="1120437" y="5311537"/>
              <a:ext cx="293643" cy="294973"/>
            </a:xfrm>
            <a:prstGeom prst="ellipse">
              <a:avLst/>
            </a:prstGeom>
            <a:gradFill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/>
            </a:gra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74" name="圆形">
              <a:extLst>
                <a:ext uri="{FF2B5EF4-FFF2-40B4-BE49-F238E27FC236}">
                  <a16:creationId xmlns:a16="http://schemas.microsoft.com/office/drawing/2014/main" id="{7B3853B0-3FA6-4F43-A839-1C5551C1C602}"/>
                </a:ext>
              </a:extLst>
            </p:cNvPr>
            <p:cNvSpPr/>
            <p:nvPr/>
          </p:nvSpPr>
          <p:spPr>
            <a:xfrm>
              <a:off x="1120437" y="4593615"/>
              <a:ext cx="293643" cy="294973"/>
            </a:xfrm>
            <a:prstGeom prst="ellipse">
              <a:avLst/>
            </a:prstGeom>
            <a:gradFill>
              <a:gsLst>
                <a:gs pos="0">
                  <a:srgbClr val="FFDB9B"/>
                </a:gs>
                <a:gs pos="50000">
                  <a:srgbClr val="FFD58D"/>
                </a:gs>
                <a:gs pos="100000">
                  <a:srgbClr val="FFD078"/>
                </a:gs>
              </a:gsLst>
              <a:lin ang="5400000"/>
            </a:gra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endParaRPr/>
            </a:p>
          </p:txBody>
        </p:sp>
        <p:sp>
          <p:nvSpPr>
            <p:cNvPr id="175" name="圆形">
              <a:extLst>
                <a:ext uri="{FF2B5EF4-FFF2-40B4-BE49-F238E27FC236}">
                  <a16:creationId xmlns:a16="http://schemas.microsoft.com/office/drawing/2014/main" id="{ECB66EFF-37C0-4123-A977-66E08C8FEA85}"/>
                </a:ext>
              </a:extLst>
            </p:cNvPr>
            <p:cNvSpPr/>
            <p:nvPr/>
          </p:nvSpPr>
          <p:spPr>
            <a:xfrm rot="1582610">
              <a:off x="3249028" y="4345704"/>
              <a:ext cx="293643" cy="294973"/>
            </a:xfrm>
            <a:prstGeom prst="ellipse">
              <a:avLst/>
            </a:prstGeom>
            <a:gradFill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/>
            </a:gra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6" name="圆形">
              <a:extLst>
                <a:ext uri="{FF2B5EF4-FFF2-40B4-BE49-F238E27FC236}">
                  <a16:creationId xmlns:a16="http://schemas.microsoft.com/office/drawing/2014/main" id="{F5A2148D-56EF-4A76-854D-38F8235FC6C1}"/>
                </a:ext>
              </a:extLst>
            </p:cNvPr>
            <p:cNvSpPr/>
            <p:nvPr/>
          </p:nvSpPr>
          <p:spPr>
            <a:xfrm rot="1582610">
              <a:off x="3249027" y="5127684"/>
              <a:ext cx="293645" cy="294975"/>
            </a:xfrm>
            <a:prstGeom prst="ellipse">
              <a:avLst/>
            </a:prstGeom>
            <a:gradFill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/>
            </a:gradFill>
            <a:ln w="12700">
              <a:solidFill>
                <a:srgbClr val="FFFFFF"/>
              </a:solidFill>
              <a:miter lim="400000"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7" name="圆形">
              <a:extLst>
                <a:ext uri="{FF2B5EF4-FFF2-40B4-BE49-F238E27FC236}">
                  <a16:creationId xmlns:a16="http://schemas.microsoft.com/office/drawing/2014/main" id="{A82CEDFF-6C9D-4FC4-9694-66206FD900C5}"/>
                </a:ext>
              </a:extLst>
            </p:cNvPr>
            <p:cNvSpPr/>
            <p:nvPr/>
          </p:nvSpPr>
          <p:spPr>
            <a:xfrm rot="1582610">
              <a:off x="3249028" y="5536642"/>
              <a:ext cx="293643" cy="294973"/>
            </a:xfrm>
            <a:prstGeom prst="ellipse">
              <a:avLst/>
            </a:prstGeom>
            <a:gradFill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/>
            </a:gra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8" name="圆形">
              <a:extLst>
                <a:ext uri="{FF2B5EF4-FFF2-40B4-BE49-F238E27FC236}">
                  <a16:creationId xmlns:a16="http://schemas.microsoft.com/office/drawing/2014/main" id="{CB220A1A-4B58-4907-93CE-E77DF4495A81}"/>
                </a:ext>
              </a:extLst>
            </p:cNvPr>
            <p:cNvSpPr/>
            <p:nvPr/>
          </p:nvSpPr>
          <p:spPr>
            <a:xfrm rot="1582610">
              <a:off x="3249027" y="4718727"/>
              <a:ext cx="293645" cy="294975"/>
            </a:xfrm>
            <a:prstGeom prst="ellipse">
              <a:avLst/>
            </a:prstGeom>
            <a:gradFill>
              <a:gsLst>
                <a:gs pos="0">
                  <a:srgbClr val="80B860"/>
                </a:gs>
                <a:gs pos="50000">
                  <a:srgbClr val="6FB242"/>
                </a:gs>
                <a:gs pos="100000">
                  <a:srgbClr val="61A236"/>
                </a:gs>
              </a:gsLst>
              <a:lin ang="5400000"/>
            </a:gradFill>
            <a:ln w="12700">
              <a:solidFill>
                <a:srgbClr val="FFFFFF"/>
              </a:solidFill>
              <a:miter lim="400000"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9" name="圆形">
              <a:extLst>
                <a:ext uri="{FF2B5EF4-FFF2-40B4-BE49-F238E27FC236}">
                  <a16:creationId xmlns:a16="http://schemas.microsoft.com/office/drawing/2014/main" id="{2BCC60B5-3876-41F3-ADEB-06273AA9DEDE}"/>
                </a:ext>
              </a:extLst>
            </p:cNvPr>
            <p:cNvSpPr/>
            <p:nvPr/>
          </p:nvSpPr>
          <p:spPr>
            <a:xfrm rot="2981038">
              <a:off x="4313898" y="3771518"/>
              <a:ext cx="293645" cy="29497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/>
            </a:ln>
            <a:effectLst>
              <a:outerShdw blurRad="63500" dist="19050" dir="5400000" rotWithShape="0">
                <a:srgbClr val="000000">
                  <a:alpha val="63000"/>
                </a:srgbClr>
              </a:outerShdw>
            </a:effectLst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" name="圆形">
              <a:extLst>
                <a:ext uri="{FF2B5EF4-FFF2-40B4-BE49-F238E27FC236}">
                  <a16:creationId xmlns:a16="http://schemas.microsoft.com/office/drawing/2014/main" id="{BE86CF0C-FA28-4B78-BD97-C8C9821C517C}"/>
                </a:ext>
              </a:extLst>
            </p:cNvPr>
            <p:cNvSpPr/>
            <p:nvPr/>
          </p:nvSpPr>
          <p:spPr>
            <a:xfrm rot="2981038">
              <a:off x="5393298" y="4905646"/>
              <a:ext cx="293643" cy="2949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1" name="圆形">
              <a:extLst>
                <a:ext uri="{FF2B5EF4-FFF2-40B4-BE49-F238E27FC236}">
                  <a16:creationId xmlns:a16="http://schemas.microsoft.com/office/drawing/2014/main" id="{22973615-E3ED-4E8E-BF02-8B0BEB4DCBDF}"/>
                </a:ext>
              </a:extLst>
            </p:cNvPr>
            <p:cNvSpPr/>
            <p:nvPr/>
          </p:nvSpPr>
          <p:spPr>
            <a:xfrm rot="2981038">
              <a:off x="5388109" y="5478558"/>
              <a:ext cx="293643" cy="2949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2" name="圆形">
              <a:extLst>
                <a:ext uri="{FF2B5EF4-FFF2-40B4-BE49-F238E27FC236}">
                  <a16:creationId xmlns:a16="http://schemas.microsoft.com/office/drawing/2014/main" id="{2F64CFAA-F984-4588-82BA-BCD700054D92}"/>
                </a:ext>
              </a:extLst>
            </p:cNvPr>
            <p:cNvSpPr/>
            <p:nvPr/>
          </p:nvSpPr>
          <p:spPr>
            <a:xfrm rot="1582610">
              <a:off x="7586648" y="4355101"/>
              <a:ext cx="293643" cy="294973"/>
            </a:xfrm>
            <a:prstGeom prst="ellipse">
              <a:avLst/>
            </a:prstGeom>
            <a:solidFill>
              <a:schemeClr val="accent1">
                <a:lumOff val="24117"/>
              </a:schemeClr>
            </a:soli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圆形">
              <a:extLst>
                <a:ext uri="{FF2B5EF4-FFF2-40B4-BE49-F238E27FC236}">
                  <a16:creationId xmlns:a16="http://schemas.microsoft.com/office/drawing/2014/main" id="{8F248AC6-1547-41B1-969D-B47F5716B234}"/>
                </a:ext>
              </a:extLst>
            </p:cNvPr>
            <p:cNvSpPr/>
            <p:nvPr/>
          </p:nvSpPr>
          <p:spPr>
            <a:xfrm rot="1582610">
              <a:off x="7586648" y="5458405"/>
              <a:ext cx="293643" cy="294973"/>
            </a:xfrm>
            <a:prstGeom prst="ellipse">
              <a:avLst/>
            </a:prstGeom>
            <a:solidFill>
              <a:schemeClr val="accent1">
                <a:lumOff val="24117"/>
              </a:schemeClr>
            </a:soli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圆形">
              <a:extLst>
                <a:ext uri="{FF2B5EF4-FFF2-40B4-BE49-F238E27FC236}">
                  <a16:creationId xmlns:a16="http://schemas.microsoft.com/office/drawing/2014/main" id="{17AB4C78-622D-44F0-BB15-969C149F446F}"/>
                </a:ext>
              </a:extLst>
            </p:cNvPr>
            <p:cNvSpPr/>
            <p:nvPr/>
          </p:nvSpPr>
          <p:spPr>
            <a:xfrm rot="1582610">
              <a:off x="7586648" y="4905646"/>
              <a:ext cx="293643" cy="294973"/>
            </a:xfrm>
            <a:prstGeom prst="ellipse">
              <a:avLst/>
            </a:prstGeom>
            <a:solidFill>
              <a:schemeClr val="accent1">
                <a:lumOff val="24117"/>
              </a:schemeClr>
            </a:soli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圆形">
              <a:extLst>
                <a:ext uri="{FF2B5EF4-FFF2-40B4-BE49-F238E27FC236}">
                  <a16:creationId xmlns:a16="http://schemas.microsoft.com/office/drawing/2014/main" id="{795D9647-E42B-4B7F-8378-2FC2DCFBDA13}"/>
                </a:ext>
              </a:extLst>
            </p:cNvPr>
            <p:cNvSpPr/>
            <p:nvPr/>
          </p:nvSpPr>
          <p:spPr>
            <a:xfrm rot="2981038">
              <a:off x="5384859" y="4333758"/>
              <a:ext cx="293643" cy="29497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FFFF"/>
              </a:solidFill>
              <a:miter/>
            </a:ln>
          </p:spPr>
          <p:txBody>
            <a:bodyPr lIns="45718" tIns="45718" rIns="45718" bIns="45718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cxnSp>
        <p:nvCxnSpPr>
          <p:cNvPr id="91" name="连接线">
            <a:extLst>
              <a:ext uri="{FF2B5EF4-FFF2-40B4-BE49-F238E27FC236}">
                <a16:creationId xmlns:a16="http://schemas.microsoft.com/office/drawing/2014/main" id="{81DC03A6-F540-4ADB-951B-F52F3F72BEE5}"/>
              </a:ext>
            </a:extLst>
          </p:cNvPr>
          <p:cNvCxnSpPr>
            <a:cxnSpLocks/>
            <a:stCxn id="89" idx="7"/>
            <a:endCxn id="90" idx="3"/>
          </p:cNvCxnSpPr>
          <p:nvPr/>
        </p:nvCxnSpPr>
        <p:spPr>
          <a:xfrm flipV="1">
            <a:off x="7935551" y="2562117"/>
            <a:ext cx="394941" cy="3255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</p:cxnSp>
      <p:cxnSp>
        <p:nvCxnSpPr>
          <p:cNvPr id="97" name="连接线">
            <a:extLst>
              <a:ext uri="{FF2B5EF4-FFF2-40B4-BE49-F238E27FC236}">
                <a16:creationId xmlns:a16="http://schemas.microsoft.com/office/drawing/2014/main" id="{52D20613-5FCF-48B3-8BF9-E73832610BF7}"/>
              </a:ext>
            </a:extLst>
          </p:cNvPr>
          <p:cNvCxnSpPr>
            <a:cxnSpLocks/>
            <a:stCxn id="96" idx="3"/>
            <a:endCxn id="92" idx="2"/>
          </p:cNvCxnSpPr>
          <p:nvPr/>
        </p:nvCxnSpPr>
        <p:spPr>
          <a:xfrm>
            <a:off x="9143052" y="2586248"/>
            <a:ext cx="307876" cy="0"/>
          </a:xfrm>
          <a:prstGeom prst="straightConnector1">
            <a:avLst/>
          </a:prstGeom>
          <a:ln w="25400">
            <a:solidFill>
              <a:srgbClr val="000000"/>
            </a:solidFill>
            <a:miter lim="400000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41954616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D2836-10FB-442E-9859-4A6FEE4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overview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2F1E3A3-B9BE-4330-BBC2-B52EFD364FD2}"/>
              </a:ext>
            </a:extLst>
          </p:cNvPr>
          <p:cNvSpPr txBox="1">
            <a:spLocks/>
          </p:cNvSpPr>
          <p:nvPr/>
        </p:nvSpPr>
        <p:spPr>
          <a:xfrm>
            <a:off x="741022" y="1631400"/>
            <a:ext cx="3780454" cy="82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8" marR="0" indent="-320038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75ADD1-5B0A-49BD-9CAB-07413F4D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43" y="484702"/>
            <a:ext cx="3800300" cy="13707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FABCCE-FFC8-4B08-B725-3A5D131B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811" y="1855410"/>
            <a:ext cx="3991165" cy="1522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52BC50-4CA4-4C5A-969A-7DEBC2613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842" y="3377682"/>
            <a:ext cx="6638158" cy="3480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99C719-F85E-4309-8E05-A40B6EF3FD06}"/>
              </a:ext>
            </a:extLst>
          </p:cNvPr>
          <p:cNvSpPr txBox="1"/>
          <p:nvPr/>
        </p:nvSpPr>
        <p:spPr>
          <a:xfrm>
            <a:off x="923698" y="1684507"/>
            <a:ext cx="2277222" cy="1231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Calibri"/>
              </a:rPr>
              <a:t>DsTau3muPU0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Calibri"/>
              </a:rPr>
              <a:t>Only Tau3mu event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All features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100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j-ea"/>
                <a:cs typeface="+mj-cs"/>
                <a:sym typeface="Calibri"/>
              </a:rPr>
              <a:t>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D89BAB-C8B5-4B6C-8F44-78C24C4F683F}"/>
              </a:ext>
            </a:extLst>
          </p:cNvPr>
          <p:cNvSpPr txBox="1"/>
          <p:nvPr/>
        </p:nvSpPr>
        <p:spPr>
          <a:xfrm>
            <a:off x="923698" y="3179651"/>
            <a:ext cx="3801678" cy="1231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2000" b="1" dirty="0"/>
              <a:t>DsTau3muPU200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Tau3mu event + background events</a:t>
            </a:r>
            <a:endParaRPr lang="en-US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All features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100</a:t>
            </a:r>
            <a:r>
              <a:rPr lang="en-US" sz="1800" dirty="0"/>
              <a:t>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37B258-ADDD-480E-B861-9589A4608E0F}"/>
              </a:ext>
            </a:extLst>
          </p:cNvPr>
          <p:cNvSpPr txBox="1"/>
          <p:nvPr/>
        </p:nvSpPr>
        <p:spPr>
          <a:xfrm>
            <a:off x="923698" y="4675357"/>
            <a:ext cx="2713239" cy="12311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1"/>
            <a:r>
              <a:rPr lang="en-US" sz="2000" b="1" dirty="0"/>
              <a:t>MinBiasPU200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Only B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ackground events</a:t>
            </a:r>
            <a:endParaRPr lang="en-US" sz="18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Only hit features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/>
              <a:t>500k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05978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D2836-10FB-442E-9859-4A6FEE4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features used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75ADD1-5B0A-49BD-9CAB-07413F4D5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43" y="484702"/>
            <a:ext cx="3800300" cy="13707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FABCCE-FFC8-4B08-B725-3A5D131B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811" y="1855410"/>
            <a:ext cx="3991165" cy="15222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52BC50-4CA4-4C5A-969A-7DEBC2613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842" y="3377682"/>
            <a:ext cx="6638158" cy="3480318"/>
          </a:xfrm>
          <a:prstGeom prst="rect">
            <a:avLst/>
          </a:pr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87F4F917-C7DA-481D-8612-58F7FD40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27" y="1665808"/>
            <a:ext cx="2867608" cy="1908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j-ea"/>
                <a:cs typeface="Calibri"/>
                <a:sym typeface="Calibri"/>
              </a:rPr>
              <a:t>Node Features</a:t>
            </a:r>
            <a:endParaRPr lang="en-US" sz="1200" kern="0" spc="0" noProof="0" dirty="0">
              <a:solidFill>
                <a:srgbClr val="080808"/>
              </a:solidFill>
              <a:uLnTx/>
              <a:uFillTx/>
              <a:cs typeface="Calibri"/>
              <a:sym typeface="Calibri"/>
            </a:endParaRPr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station</a:t>
            </a:r>
            <a:endParaRPr lang="en-US" altLang="en-US" sz="1400" dirty="0">
              <a:solidFill>
                <a:srgbClr val="080808"/>
              </a:solidFill>
              <a:ea typeface="JetBrains Mono"/>
            </a:endParaRPr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bend</a:t>
            </a:r>
            <a:endParaRPr lang="en-US" altLang="en-US" sz="1400" dirty="0">
              <a:solidFill>
                <a:srgbClr val="080808"/>
              </a:solidFill>
              <a:ea typeface="JetBrains Mono"/>
            </a:endParaRPr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sim_phi</a:t>
            </a:r>
            <a:endParaRPr lang="en-US" altLang="en-US" sz="1400" dirty="0">
              <a:solidFill>
                <a:srgbClr val="080808"/>
              </a:solidFill>
              <a:ea typeface="JetBrains Mono"/>
            </a:endParaRPr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sim_theta</a:t>
            </a:r>
            <a:endParaRPr lang="en-US" altLang="en-US" sz="1400" dirty="0">
              <a:solidFill>
                <a:srgbClr val="080808"/>
              </a:solidFill>
              <a:ea typeface="JetBrains Mono"/>
            </a:endParaRPr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sim_eta</a:t>
            </a:r>
            <a:endParaRPr lang="en-US" altLang="en-US" sz="1400" dirty="0">
              <a:solidFill>
                <a:srgbClr val="080808"/>
              </a:solidFill>
              <a:ea typeface="JetBrains Mono"/>
            </a:endParaRPr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sim_r</a:t>
            </a:r>
            <a:endParaRPr lang="en-US" altLang="en-US" sz="1400" dirty="0">
              <a:solidFill>
                <a:srgbClr val="080808"/>
              </a:solidFill>
              <a:ea typeface="JetBrains Mono"/>
            </a:endParaRPr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sim_z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506855-DC71-470D-B571-C5D74031E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27" y="3855415"/>
            <a:ext cx="2269259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Edge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j-ea"/>
                <a:cs typeface="Calibri"/>
                <a:sym typeface="Calibri"/>
              </a:rPr>
              <a:t> Features</a:t>
            </a:r>
            <a:endParaRPr lang="en-US" sz="1200" kern="0" spc="0" noProof="0" dirty="0">
              <a:solidFill>
                <a:srgbClr val="080808"/>
              </a:solidFill>
              <a:uLnTx/>
              <a:uFillTx/>
              <a:cs typeface="Calibri"/>
              <a:sym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  <a:cs typeface="Times New Roman" panose="02020603050405020304" pitchFamily="18" charset="0"/>
              </a:rPr>
              <a:t>∆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sim_phi</a:t>
            </a:r>
            <a:endParaRPr lang="en-US" altLang="en-US" sz="1400" dirty="0">
              <a:solidFill>
                <a:srgbClr val="080808"/>
              </a:solidFill>
              <a:ea typeface="JetBrains Mono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  <a:cs typeface="Times New Roman" panose="02020603050405020304" pitchFamily="18" charset="0"/>
              </a:rPr>
              <a:t>∆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sim_theta</a:t>
            </a:r>
            <a:endParaRPr lang="en-US" altLang="en-US" sz="1400" dirty="0">
              <a:solidFill>
                <a:srgbClr val="080808"/>
              </a:solidFill>
              <a:ea typeface="JetBrains Mono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  <a:cs typeface="Times New Roman" panose="02020603050405020304" pitchFamily="18" charset="0"/>
              </a:rPr>
              <a:t>∆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sim_eta</a:t>
            </a:r>
            <a:endParaRPr lang="en-US" altLang="en-US" sz="1400" dirty="0">
              <a:solidFill>
                <a:srgbClr val="080808"/>
              </a:solidFill>
              <a:ea typeface="JetBrains Mono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  <a:cs typeface="Times New Roman" panose="02020603050405020304" pitchFamily="18" charset="0"/>
              </a:rPr>
              <a:t>∆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sim_r</a:t>
            </a:r>
            <a:endParaRPr lang="en-US" altLang="en-US" sz="1400" dirty="0">
              <a:solidFill>
                <a:srgbClr val="080808"/>
              </a:solidFill>
              <a:ea typeface="JetBrains Mono"/>
            </a:endParaRPr>
          </a:p>
          <a:p>
            <a:pPr marL="171450" marR="0" lvl="0" indent="-17145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  <a:cs typeface="Times New Roman" panose="02020603050405020304" pitchFamily="18" charset="0"/>
              </a:rPr>
              <a:t>∆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  <a:cs typeface="Times New Roman" panose="02020603050405020304" pitchFamily="18" charset="0"/>
              </a:rPr>
              <a:t>sim_z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JetBrains Mon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515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D2836-10FB-442E-9859-4A6FEE4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– splits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2F1E3A3-B9BE-4330-BBC2-B52EFD364FD2}"/>
              </a:ext>
            </a:extLst>
          </p:cNvPr>
          <p:cNvSpPr txBox="1">
            <a:spLocks/>
          </p:cNvSpPr>
          <p:nvPr/>
        </p:nvSpPr>
        <p:spPr>
          <a:xfrm>
            <a:off x="741022" y="1631400"/>
            <a:ext cx="3780454" cy="82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8" marR="0" indent="-320038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99C719-F85E-4309-8E05-A40B6EF3FD06}"/>
              </a:ext>
            </a:extLst>
          </p:cNvPr>
          <p:cNvSpPr txBox="1"/>
          <p:nvPr/>
        </p:nvSpPr>
        <p:spPr>
          <a:xfrm>
            <a:off x="6600969" y="437481"/>
            <a:ext cx="1413203" cy="984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DsTau3muPU0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Only Tau3mu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/>
              <a:t>All features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/>
              <a:t>100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D89BAB-C8B5-4B6C-8F44-78C24C4F683F}"/>
              </a:ext>
            </a:extLst>
          </p:cNvPr>
          <p:cNvSpPr txBox="1"/>
          <p:nvPr/>
        </p:nvSpPr>
        <p:spPr>
          <a:xfrm>
            <a:off x="8210862" y="437481"/>
            <a:ext cx="2070435" cy="984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-US" sz="1600" b="1" dirty="0"/>
              <a:t>DsTau3muPU200</a:t>
            </a:r>
            <a:endParaRPr kumimoji="0" lang="en-US" sz="1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Tau3mu + background</a:t>
            </a:r>
            <a:endParaRPr lang="en-US" sz="1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All features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/>
              <a:t>100k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37B258-ADDD-480E-B861-9589A4608E0F}"/>
              </a:ext>
            </a:extLst>
          </p:cNvPr>
          <p:cNvSpPr txBox="1"/>
          <p:nvPr/>
        </p:nvSpPr>
        <p:spPr>
          <a:xfrm>
            <a:off x="10477987" y="437481"/>
            <a:ext cx="1682508" cy="9848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hangingPunct="1"/>
            <a:r>
              <a:rPr lang="en-US" sz="1600" b="1" dirty="0"/>
              <a:t>MinBiasPU200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/>
              <a:t>Only B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ackground</a:t>
            </a:r>
            <a:endParaRPr lang="en-US" sz="14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Only hit features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dirty="0"/>
              <a:t>500k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252E3E-3033-4045-88CF-F365597BCCE8}"/>
              </a:ext>
            </a:extLst>
          </p:cNvPr>
          <p:cNvSpPr txBox="1"/>
          <p:nvPr/>
        </p:nvSpPr>
        <p:spPr>
          <a:xfrm>
            <a:off x="1020147" y="2320212"/>
            <a:ext cx="4460157" cy="144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Train w/o noise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mu_hit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&gt;= 3 &amp;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n_tau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= 1</a:t>
            </a:r>
          </a:p>
          <a:p>
            <a:pPr marL="1200150" lvl="2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# Pos =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Tau3muPU0 (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41k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)</a:t>
            </a:r>
          </a:p>
          <a:p>
            <a:pPr marL="1200150" lvl="2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# Neg =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MinBiasPU200 (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496k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Train/valid/test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BE060C-D5C3-4A2F-9CED-A96537A5E069}"/>
              </a:ext>
            </a:extLst>
          </p:cNvPr>
          <p:cNvSpPr txBox="1"/>
          <p:nvPr/>
        </p:nvSpPr>
        <p:spPr>
          <a:xfrm>
            <a:off x="6421203" y="2320212"/>
            <a:ext cx="4460157" cy="14465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Train w/ noise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mu_hit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&gt;= 3 &amp; </a:t>
            </a:r>
            <a:r>
              <a:rPr kumimoji="0" lang="en-US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n_tau</a:t>
            </a: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 = 1</a:t>
            </a:r>
          </a:p>
          <a:p>
            <a:pPr marL="1200150" lvl="2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# Pos = 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Tau3muPU200 (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78k</a:t>
            </a: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)</a:t>
            </a:r>
          </a:p>
          <a:p>
            <a:pPr marL="1200150" lvl="2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# Neg =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MinBiasPU200 (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496k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/>
            </a:endParaRP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Train/valid/test</a:t>
            </a:r>
          </a:p>
        </p:txBody>
      </p:sp>
      <p:graphicFrame>
        <p:nvGraphicFramePr>
          <p:cNvPr id="25" name="Table 3">
            <a:extLst>
              <a:ext uri="{FF2B5EF4-FFF2-40B4-BE49-F238E27FC236}">
                <a16:creationId xmlns:a16="http://schemas.microsoft.com/office/drawing/2014/main" id="{026E84D4-1265-4FE0-BE36-61DD1EC8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638226"/>
              </p:ext>
            </p:extLst>
          </p:nvPr>
        </p:nvGraphicFramePr>
        <p:xfrm>
          <a:off x="1851629" y="3721589"/>
          <a:ext cx="3752026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120247402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401879054"/>
                    </a:ext>
                  </a:extLst>
                </a:gridCol>
                <a:gridCol w="1000443">
                  <a:extLst>
                    <a:ext uri="{9D8B030D-6E8A-4147-A177-3AD203B41FA5}">
                      <a16:colId xmlns:a16="http://schemas.microsoft.com/office/drawing/2014/main" val="2023417976"/>
                    </a:ext>
                  </a:extLst>
                </a:gridCol>
                <a:gridCol w="1025335">
                  <a:extLst>
                    <a:ext uri="{9D8B030D-6E8A-4147-A177-3AD203B41FA5}">
                      <a16:colId xmlns:a16="http://schemas.microsoft.com/office/drawing/2014/main" val="3087121352"/>
                    </a:ext>
                  </a:extLst>
                </a:gridCol>
              </a:tblGrid>
              <a:tr h="29046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Train 58k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Valid 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Test 467k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94804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29k (70%)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6k 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6k (15%)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10215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 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461k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49755"/>
                  </a:ext>
                </a:extLst>
              </a:tr>
            </a:tbl>
          </a:graphicData>
        </a:graphic>
      </p:graphicFrame>
      <p:graphicFrame>
        <p:nvGraphicFramePr>
          <p:cNvPr id="27" name="Table 3">
            <a:extLst>
              <a:ext uri="{FF2B5EF4-FFF2-40B4-BE49-F238E27FC236}">
                <a16:creationId xmlns:a16="http://schemas.microsoft.com/office/drawing/2014/main" id="{0A42D69A-0351-4DDD-88E2-5CA9AD593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52028"/>
              </p:ext>
            </p:extLst>
          </p:nvPr>
        </p:nvGraphicFramePr>
        <p:xfrm>
          <a:off x="7253660" y="3727564"/>
          <a:ext cx="3864992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6118">
                  <a:extLst>
                    <a:ext uri="{9D8B030D-6E8A-4147-A177-3AD203B41FA5}">
                      <a16:colId xmlns:a16="http://schemas.microsoft.com/office/drawing/2014/main" val="1166625141"/>
                    </a:ext>
                  </a:extLst>
                </a:gridCol>
                <a:gridCol w="1098614">
                  <a:extLst>
                    <a:ext uri="{9D8B030D-6E8A-4147-A177-3AD203B41FA5}">
                      <a16:colId xmlns:a16="http://schemas.microsoft.com/office/drawing/2014/main" val="2401879054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23417976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3087121352"/>
                    </a:ext>
                  </a:extLst>
                </a:gridCol>
              </a:tblGrid>
              <a:tr h="290463"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Train 108k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Valid 24k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Test 442k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94804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 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54k (70%)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12k (15%)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12k (15%)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10215"/>
                  </a:ext>
                </a:extLst>
              </a:tr>
              <a:tr h="290463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# 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430k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4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9750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D2836-10FB-442E-9859-4A6FEE4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metrics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3F50F-A7A1-4016-91EE-CA205EBE28B3}"/>
              </a:ext>
            </a:extLst>
          </p:cNvPr>
          <p:cNvSpPr txBox="1"/>
          <p:nvPr/>
        </p:nvSpPr>
        <p:spPr>
          <a:xfrm>
            <a:off x="923698" y="1684506"/>
            <a:ext cx="7372958" cy="24622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Calibri"/>
              </a:rPr>
              <a:t>ROC curve of the test set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Positive Rate (recall)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0.8 recall means 80% tau3mu events can be detected by the model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Positive Rate (FPR)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0.2 FPR means 20% background events will be predicted as tau3mu events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hangingPunct="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Generally, we want high recall and low FPR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tradeoff between the two metrics can be shown in the ROC curve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E23D94-F561-4595-B329-34B1898C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1902" y="3644733"/>
            <a:ext cx="4189941" cy="31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158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D2836-10FB-442E-9859-4A6FEE4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train w/o noise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CFA27-8E46-48A7-B1D5-68CA2E16AD1A}"/>
              </a:ext>
            </a:extLst>
          </p:cNvPr>
          <p:cNvSpPr txBox="1"/>
          <p:nvPr/>
        </p:nvSpPr>
        <p:spPr>
          <a:xfrm>
            <a:off x="923698" y="1454351"/>
            <a:ext cx="9172024" cy="3046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exact hit info of the tau3mu event is given, can GNNs solve the problem?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Simpler, no complex combinatorial optimization included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model performance in this case?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Recall: 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98%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FPR: </a:t>
            </a:r>
            <a:r>
              <a:rPr lang="en-US" sz="1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Upper bound performance of the model trained w/ noise</a:t>
            </a:r>
          </a:p>
          <a:p>
            <a:pPr marL="457200" lvl="1" hangingPunct="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hangingPunct="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Will different distributions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n_mu_hits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produce biased results?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 not use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n_mu_hit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as a feature</a:t>
            </a:r>
          </a:p>
          <a:p>
            <a:pPr marL="742950" lvl="1" indent="-285750" hangingPunct="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Do not use summation as a aggregation function in GNNs</a:t>
            </a:r>
          </a:p>
          <a:p>
            <a:pPr lvl="2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BF548-2EF3-4873-931C-22983017A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453" y="1885298"/>
            <a:ext cx="3373098" cy="2509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7F18B5-3C80-428C-A245-682D1786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8809" y="4395293"/>
            <a:ext cx="3234612" cy="24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6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ED2836-10FB-442E-9859-4A6FEE45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train w/ noise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B90C02-D20C-4973-A691-3B06F0D6A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751" y="1219675"/>
            <a:ext cx="9096286" cy="563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D7357C-6B94-4487-BD46-6E237EE691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03" r="63688"/>
          <a:stretch/>
        </p:blipFill>
        <p:spPr>
          <a:xfrm>
            <a:off x="385666" y="3310812"/>
            <a:ext cx="194333" cy="9306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819D36-4902-4D7A-8157-E95AC047E76E}"/>
              </a:ext>
            </a:extLst>
          </p:cNvPr>
          <p:cNvSpPr txBox="1"/>
          <p:nvPr/>
        </p:nvSpPr>
        <p:spPr>
          <a:xfrm>
            <a:off x="593275" y="3346580"/>
            <a:ext cx="355221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GAT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E60D4D-708F-4669-9B66-C46B59ABA32A}"/>
              </a:ext>
            </a:extLst>
          </p:cNvPr>
          <p:cNvSpPr txBox="1"/>
          <p:nvPr/>
        </p:nvSpPr>
        <p:spPr>
          <a:xfrm>
            <a:off x="587133" y="3686610"/>
            <a:ext cx="1017262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Relational GAT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C474D-BB96-451D-A735-6F82C2762D13}"/>
              </a:ext>
            </a:extLst>
          </p:cNvPr>
          <p:cNvSpPr txBox="1"/>
          <p:nvPr/>
        </p:nvSpPr>
        <p:spPr>
          <a:xfrm>
            <a:off x="587133" y="3983100"/>
            <a:ext cx="518728" cy="276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UniMP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16289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536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Tau3MuGNNs</vt:lpstr>
      <vt:lpstr>Content</vt:lpstr>
      <vt:lpstr>Model Architecture – overview </vt:lpstr>
      <vt:lpstr>Dataset – overview</vt:lpstr>
      <vt:lpstr>Dataset – features used</vt:lpstr>
      <vt:lpstr>Dataset – splits</vt:lpstr>
      <vt:lpstr>Experiments – metrics</vt:lpstr>
      <vt:lpstr>Experiments – train w/o noise</vt:lpstr>
      <vt:lpstr>Experiments – train w/ noise</vt:lpstr>
      <vt:lpstr>Experiments – train w/ noise</vt:lpstr>
      <vt:lpstr>Experiments – computational costs</vt:lpstr>
      <vt:lpstr>Experiments – potential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GAT</dc:title>
  <cp:lastModifiedBy>Siqi Miao</cp:lastModifiedBy>
  <cp:revision>49</cp:revision>
  <dcterms:modified xsi:type="dcterms:W3CDTF">2021-04-29T10:42:53Z</dcterms:modified>
</cp:coreProperties>
</file>