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51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526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12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792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85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69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670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9729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6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9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215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97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5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45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71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608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250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F54566B-64D3-4E65-83D3-270E1D4C024E}" type="datetimeFigureOut">
              <a:rPr lang="en-ID" smtClean="0"/>
              <a:t>28/04/2019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E84A49C-077C-4245-B815-EB410836D4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053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oew/IoT-Raspi-LDRL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C812-7AC8-4AF7-B004-7BFF32AEC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300" y="3550469"/>
            <a:ext cx="9144000" cy="1641490"/>
          </a:xfrm>
        </p:spPr>
        <p:txBody>
          <a:bodyPr>
            <a:normAutofit/>
          </a:bodyPr>
          <a:lstStyle/>
          <a:p>
            <a:r>
              <a:rPr lang="en-ID" sz="8000" dirty="0"/>
              <a:t>Sensor </a:t>
            </a:r>
            <a:r>
              <a:rPr lang="en-ID" sz="8000" dirty="0" err="1"/>
              <a:t>Cahaya</a:t>
            </a:r>
            <a:r>
              <a:rPr lang="en-ID" sz="8000" dirty="0"/>
              <a:t>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3D611-C972-45FB-84C9-49D07A2D0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699" y="5191959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Eko </a:t>
            </a:r>
            <a:r>
              <a:rPr lang="en-ID" dirty="0" err="1"/>
              <a:t>Puji</a:t>
            </a:r>
            <a:r>
              <a:rPr lang="en-ID" dirty="0"/>
              <a:t> </a:t>
            </a:r>
            <a:r>
              <a:rPr lang="en-ID" dirty="0" err="1"/>
              <a:t>Pramono</a:t>
            </a:r>
            <a:r>
              <a:rPr lang="en-ID" dirty="0"/>
              <a:t> (05111540000065)</a:t>
            </a:r>
          </a:p>
          <a:p>
            <a:r>
              <a:rPr lang="en-ID" dirty="0"/>
              <a:t>Reinhart Caesar (05111540000132)</a:t>
            </a:r>
          </a:p>
        </p:txBody>
      </p:sp>
    </p:spTree>
    <p:extLst>
      <p:ext uri="{BB962C8B-B14F-4D97-AF65-F5344CB8AC3E}">
        <p14:creationId xmlns:p14="http://schemas.microsoft.com/office/powerpoint/2010/main" val="199008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50B5-769E-4FFF-BB47-FA319A9E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Alat</a:t>
            </a:r>
            <a:r>
              <a:rPr lang="en-ID" dirty="0"/>
              <a:t> dan </a:t>
            </a:r>
            <a:r>
              <a:rPr lang="en-ID" dirty="0" err="1"/>
              <a:t>Bahan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089D-4400-4A80-8F81-8CB8EAE1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/>
          <a:lstStyle/>
          <a:p>
            <a:r>
              <a:rPr lang="en-ID" dirty="0"/>
              <a:t>1x </a:t>
            </a:r>
            <a:r>
              <a:rPr lang="en-ID" dirty="0" err="1"/>
              <a:t>Perangkat</a:t>
            </a:r>
            <a:r>
              <a:rPr lang="en-ID" dirty="0"/>
              <a:t> Raspberry Pi</a:t>
            </a:r>
          </a:p>
          <a:p>
            <a:r>
              <a:rPr lang="en-ID" dirty="0"/>
              <a:t>5x Kabel Jumper Male to Female</a:t>
            </a:r>
          </a:p>
          <a:p>
            <a:r>
              <a:rPr lang="en-ID" dirty="0"/>
              <a:t>1x Breadboard</a:t>
            </a:r>
          </a:p>
          <a:p>
            <a:r>
              <a:rPr lang="en-ID" dirty="0"/>
              <a:t>1x Sensor </a:t>
            </a:r>
            <a:r>
              <a:rPr lang="en-ID" dirty="0" err="1"/>
              <a:t>Cahaya</a:t>
            </a:r>
            <a:r>
              <a:rPr lang="en-ID" dirty="0"/>
              <a:t> LDR</a:t>
            </a:r>
          </a:p>
          <a:p>
            <a:r>
              <a:rPr lang="en-ID" dirty="0"/>
              <a:t>1x </a:t>
            </a:r>
            <a:r>
              <a:rPr lang="en-ID" dirty="0" err="1"/>
              <a:t>Kapasitor</a:t>
            </a:r>
            <a:r>
              <a:rPr lang="en-ID" dirty="0"/>
              <a:t> 1</a:t>
            </a:r>
            <a:r>
              <a:rPr lang="el-GR" dirty="0"/>
              <a:t>μ</a:t>
            </a:r>
            <a:r>
              <a:rPr lang="en-ID" dirty="0"/>
              <a:t>F</a:t>
            </a:r>
          </a:p>
          <a:p>
            <a:r>
              <a:rPr lang="en-ID" dirty="0"/>
              <a:t>1x </a:t>
            </a:r>
            <a:r>
              <a:rPr lang="en-ID" dirty="0" err="1"/>
              <a:t>Lampu</a:t>
            </a:r>
            <a:r>
              <a:rPr lang="en-ID" dirty="0"/>
              <a:t> LED</a:t>
            </a:r>
          </a:p>
          <a:p>
            <a:r>
              <a:rPr lang="en-ID" dirty="0"/>
              <a:t>1x Resistor 330 </a:t>
            </a:r>
            <a:r>
              <a:rPr lang="el-GR" dirty="0"/>
              <a:t>Ω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81986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B8C4-67A4-4C4E-91F1-AC340155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Perangkat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CAB1B3-5415-44B6-A6E7-7082BF8589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117980"/>
            <a:ext cx="5024438" cy="376662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83BE55-D3F1-43FD-8621-82835B63E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114410"/>
            <a:ext cx="5033962" cy="3773768"/>
          </a:xfrm>
        </p:spPr>
      </p:pic>
    </p:spTree>
    <p:extLst>
      <p:ext uri="{BB962C8B-B14F-4D97-AF65-F5344CB8AC3E}">
        <p14:creationId xmlns:p14="http://schemas.microsoft.com/office/powerpoint/2010/main" val="39255349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7249-7DF8-4927-A7A6-C55E260E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8576-3031-4D4A-9597-BE796F16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Code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:</a:t>
            </a:r>
          </a:p>
          <a:p>
            <a:r>
              <a:rPr lang="en-ID" dirty="0"/>
              <a:t> </a:t>
            </a:r>
            <a:r>
              <a:rPr lang="en-ID" dirty="0" err="1"/>
              <a:t>lampuiot.php</a:t>
            </a:r>
            <a:r>
              <a:rPr lang="en-ID" dirty="0"/>
              <a:t> (code </a:t>
            </a:r>
            <a:r>
              <a:rPr lang="en-ID" dirty="0" err="1"/>
              <a:t>halaman</a:t>
            </a:r>
            <a:r>
              <a:rPr lang="en-ID" dirty="0"/>
              <a:t> GUI)</a:t>
            </a:r>
          </a:p>
          <a:p>
            <a:r>
              <a:rPr lang="en-ID" dirty="0"/>
              <a:t>LED_ON.py (script </a:t>
            </a:r>
            <a:r>
              <a:rPr lang="en-ID" dirty="0" err="1"/>
              <a:t>menyalakan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)</a:t>
            </a:r>
          </a:p>
          <a:p>
            <a:r>
              <a:rPr lang="en-ID" dirty="0"/>
              <a:t>LED_OFF.py (script </a:t>
            </a:r>
            <a:r>
              <a:rPr lang="en-ID" dirty="0" err="1"/>
              <a:t>mematikan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)</a:t>
            </a:r>
          </a:p>
          <a:p>
            <a:r>
              <a:rPr lang="en-ID" dirty="0"/>
              <a:t>LED_AUTO_LDR.py (script </a:t>
            </a:r>
            <a:r>
              <a:rPr lang="en-ID" dirty="0" err="1"/>
              <a:t>penyalaan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sensor </a:t>
            </a:r>
            <a:r>
              <a:rPr lang="en-ID" dirty="0" err="1"/>
              <a:t>cahaya</a:t>
            </a:r>
            <a:r>
              <a:rPr lang="en-ID" dirty="0"/>
              <a:t> LDR)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Code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di: </a:t>
            </a:r>
            <a:r>
              <a:rPr lang="en-ID" dirty="0">
                <a:hlinkClick r:id="rId2"/>
              </a:rPr>
              <a:t>https://github.com/ekoew/IoT-Raspi-LDRLED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8292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2DBE-4954-4139-8989-E5C5885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419CC-22E5-473A-A10F-72C1B84B1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86" y="1825625"/>
            <a:ext cx="5804402" cy="4351338"/>
          </a:xfrm>
        </p:spPr>
      </p:pic>
    </p:spTree>
    <p:extLst>
      <p:ext uri="{BB962C8B-B14F-4D97-AF65-F5344CB8AC3E}">
        <p14:creationId xmlns:p14="http://schemas.microsoft.com/office/powerpoint/2010/main" val="30220425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431F-3184-4497-831B-2521F9A4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E5BC-AB79-434B-B987-66D05724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945" y="1681163"/>
            <a:ext cx="5025216" cy="823912"/>
          </a:xfrm>
        </p:spPr>
        <p:txBody>
          <a:bodyPr/>
          <a:lstStyle/>
          <a:p>
            <a:r>
              <a:rPr lang="en-ID" dirty="0"/>
              <a:t>Ada </a:t>
            </a:r>
            <a:r>
              <a:rPr lang="en-ID" dirty="0" err="1"/>
              <a:t>Lampu</a:t>
            </a:r>
            <a:r>
              <a:rPr lang="en-ID" dirty="0"/>
              <a:t> (Flash </a:t>
            </a:r>
            <a:r>
              <a:rPr lang="en-ID" dirty="0" err="1"/>
              <a:t>Kamera</a:t>
            </a:r>
            <a:r>
              <a:rPr lang="en-ID" dirty="0"/>
              <a:t>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89568-6CF6-4753-BFCC-32117C300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40" y="2505075"/>
            <a:ext cx="4915000" cy="36845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A7AED7-3CC9-4BE6-ADEB-707A1834A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 err="1"/>
              <a:t>Tidak</a:t>
            </a:r>
            <a:r>
              <a:rPr lang="en-ID" dirty="0"/>
              <a:t> Ada </a:t>
            </a:r>
            <a:r>
              <a:rPr lang="en-ID" dirty="0" err="1"/>
              <a:t>Lampu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7CB1F5-60A6-46D7-9161-FFA9FA1F6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5"/>
            <a:ext cx="491500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812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823-EC83-45E4-9CB8-63D2D512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Sumber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6A67-CE0D-404A-8256-BD23FDC4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/>
          <a:lstStyle/>
          <a:p>
            <a:r>
              <a:rPr lang="fr-FR" dirty="0"/>
              <a:t>https://projects.raspberrypi.org/en/projects/physical-computing/12</a:t>
            </a:r>
          </a:p>
          <a:p>
            <a:r>
              <a:rPr lang="fr-FR" dirty="0"/>
              <a:t>https://thepihut.com/blogs/raspberry-pi-tutorials/27968772-turning-on-an-led-with-your-raspberry-pis-gpio-pins</a:t>
            </a:r>
          </a:p>
          <a:p>
            <a:r>
              <a:rPr lang="fr-FR" dirty="0"/>
              <a:t>http://www.raspberry-pi-geek.com/Archive/2014/07/PHP-on-Raspberry-Pi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10058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101</TotalTime>
  <Words>164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Sensor Cahaya Raspberry Pi</vt:lpstr>
      <vt:lpstr>Alat dan Bahan</vt:lpstr>
      <vt:lpstr>Perangkat</vt:lpstr>
      <vt:lpstr>Code</vt:lpstr>
      <vt:lpstr>User Interface</vt:lpstr>
      <vt:lpstr>Output</vt:lpstr>
      <vt:lpstr>Sumber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Cahaya Raspberry Pi</dc:title>
  <dc:creator>Eko Wicaksono</dc:creator>
  <cp:lastModifiedBy>Eko Wicaksono</cp:lastModifiedBy>
  <cp:revision>10</cp:revision>
  <dcterms:created xsi:type="dcterms:W3CDTF">2019-04-23T03:32:53Z</dcterms:created>
  <dcterms:modified xsi:type="dcterms:W3CDTF">2019-04-28T11:59:21Z</dcterms:modified>
</cp:coreProperties>
</file>