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32C6A-8FF2-4CCA-9AFA-6C3FC6561AFB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5BCA-4DBB-401F-B5DA-A0DD06157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3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E4EA-2952-429B-8874-8FE22B194BCE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0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EA1C-5AD2-4D54-B7F9-25DCBB6AD0F7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A234-48C8-485E-9669-288D88C1A750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71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0A5D-1342-4FEC-AE45-4D6C309623D0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14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FCDB-68A2-4034-AD1E-B607DEEAB8A7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95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5F20-53C0-4DDD-BDE0-D5A765E25F9A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97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F660-50DF-4234-AE4F-8A89A1BF813E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95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41D7-36EA-4403-95D7-AB6FD05F58F0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70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5B64-2983-4051-A3C4-7277B238C6A0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1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FBC2-31D1-42AE-9D2A-8ED42C2E793A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1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1B61-0A6C-4019-A04A-6ADAEE89CF47}" type="datetime1">
              <a:rPr lang="ru-RU" smtClean="0"/>
              <a:t>04.02.2021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9BC6-45A1-4A57-8D4F-879F412D82C1}" type="datetime1">
              <a:rPr lang="ru-RU" smtClean="0"/>
              <a:t>04.02.2021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79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6704-DBA4-43F2-B0A2-8629D1FEB1B6}" type="datetime1">
              <a:rPr lang="ru-RU" smtClean="0"/>
              <a:t>04.02.2021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0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E761-49F0-460E-8D99-E2368E176432}" type="datetime1">
              <a:rPr lang="ru-RU" smtClean="0"/>
              <a:t>04.02.2021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5CF7-F9BB-4CC1-A55C-76A36FC244D4}" type="datetime1">
              <a:rPr lang="ru-RU" smtClean="0"/>
              <a:t>04.02.2021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8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E9A-9DB7-43F1-B25E-C9142D33FBF8}" type="datetime1">
              <a:rPr lang="ru-RU" smtClean="0"/>
              <a:t>04.02.2021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24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FD9F-14B6-4A59-BB19-0107E349FBC8}" type="datetime1">
              <a:rPr lang="ru-RU" smtClean="0"/>
              <a:t>04.02.2021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651A31-9B1B-4F44-8785-A6D9AD3B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5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84B92-54E7-4298-B151-74BF298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математические задачи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A278C55A-897A-4044-902E-80ABB6D63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7392" y="2878721"/>
            <a:ext cx="2952751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Задача дискретного логарифмирования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193D6508-B767-4DD6-91FB-95590C88A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2143" y="4849451"/>
            <a:ext cx="2762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Задача разложения </a:t>
            </a:r>
            <a:br>
              <a:rPr lang="ru-RU" sz="1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ru-RU" sz="1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на множители </a:t>
            </a:r>
          </a:p>
        </p:txBody>
      </p:sp>
      <p:pic>
        <p:nvPicPr>
          <p:cNvPr id="20" name="Рисунок 19" descr="Изображение выглядит как текст, устройство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CA24D4C5-7BDE-403A-B3A1-075C8F139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39" y="1716448"/>
            <a:ext cx="9348580" cy="34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84B92-54E7-4298-B151-74BF298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математические задачи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2DB759C-7B51-44F0-84F2-DE59A78A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35936"/>
            <a:ext cx="8876565" cy="40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905331-3FA2-42A0-9A92-1CDEF6B6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7A6F15-8A89-4D4E-9811-927D1EFF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1"/>
            <a:ext cx="12192000" cy="6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D2BBDF-D09F-4321-9B27-C4A7CF66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51A31-9B1B-4F44-8785-A6D9AD3B8F9D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1870FE-AC3F-411C-A43B-0E826195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89" y="0"/>
            <a:ext cx="8708106" cy="56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07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16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Yu Gothic UI</vt:lpstr>
      <vt:lpstr>Arial</vt:lpstr>
      <vt:lpstr>Calibri</vt:lpstr>
      <vt:lpstr>Trebuchet MS</vt:lpstr>
      <vt:lpstr>Wingdings 3</vt:lpstr>
      <vt:lpstr>Аспект</vt:lpstr>
      <vt:lpstr>Основные математические задачи</vt:lpstr>
      <vt:lpstr>Альтернативные математические задачи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Александрова</dc:creator>
  <cp:lastModifiedBy>Елена Александрова</cp:lastModifiedBy>
  <cp:revision>12</cp:revision>
  <dcterms:created xsi:type="dcterms:W3CDTF">2021-01-28T18:56:22Z</dcterms:created>
  <dcterms:modified xsi:type="dcterms:W3CDTF">2021-02-04T20:36:54Z</dcterms:modified>
</cp:coreProperties>
</file>