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C798-7893-439D-8405-77DEBFC96036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21E6-7DFD-4592-A117-DB6E9BD8B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79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C798-7893-439D-8405-77DEBFC96036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21E6-7DFD-4592-A117-DB6E9BD8B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C798-7893-439D-8405-77DEBFC96036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21E6-7DFD-4592-A117-DB6E9BD8BC7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0646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C798-7893-439D-8405-77DEBFC96036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21E6-7DFD-4592-A117-DB6E9BD8B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124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C798-7893-439D-8405-77DEBFC96036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21E6-7DFD-4592-A117-DB6E9BD8BC7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160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C798-7893-439D-8405-77DEBFC96036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21E6-7DFD-4592-A117-DB6E9BD8B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17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C798-7893-439D-8405-77DEBFC96036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21E6-7DFD-4592-A117-DB6E9BD8B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621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C798-7893-439D-8405-77DEBFC96036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21E6-7DFD-4592-A117-DB6E9BD8B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60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C798-7893-439D-8405-77DEBFC96036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21E6-7DFD-4592-A117-DB6E9BD8B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9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C798-7893-439D-8405-77DEBFC96036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21E6-7DFD-4592-A117-DB6E9BD8B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53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C798-7893-439D-8405-77DEBFC96036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21E6-7DFD-4592-A117-DB6E9BD8B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87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C798-7893-439D-8405-77DEBFC96036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21E6-7DFD-4592-A117-DB6E9BD8B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16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C798-7893-439D-8405-77DEBFC96036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21E6-7DFD-4592-A117-DB6E9BD8B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98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C798-7893-439D-8405-77DEBFC96036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21E6-7DFD-4592-A117-DB6E9BD8B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18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C798-7893-439D-8405-77DEBFC96036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21E6-7DFD-4592-A117-DB6E9BD8B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7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C798-7893-439D-8405-77DEBFC96036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21E6-7DFD-4592-A117-DB6E9BD8B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02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4C798-7893-439D-8405-77DEBFC96036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6021E6-7DFD-4592-A117-DB6E9BD8B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83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99BB8-4181-486C-80FE-8A6F4DB13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Криптосистема </a:t>
            </a:r>
            <a:r>
              <a:rPr lang="en-US" dirty="0"/>
              <a:t>RSA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71EF28-87B2-265F-A815-07D7C75AA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ru-RU" sz="2800" dirty="0"/>
              <a:t>Основные понятия</a:t>
            </a:r>
          </a:p>
        </p:txBody>
      </p:sp>
    </p:spTree>
    <p:extLst>
      <p:ext uri="{BB962C8B-B14F-4D97-AF65-F5344CB8AC3E}">
        <p14:creationId xmlns:p14="http://schemas.microsoft.com/office/powerpoint/2010/main" val="294196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12BA78-9631-C652-0AB4-2D8F446C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179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A550AD-72C7-3555-0738-FF105B026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060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4F12B7-F77C-07AA-9350-087C3279B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798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8900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9029B0-2A5D-723F-517A-D259EE00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92"/>
            <a:ext cx="9601610" cy="6777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63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57460F-0D97-1A9D-A142-59ED16F9E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525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28DFCE-F7A5-6D5B-985A-1E3D0083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238217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4</Words>
  <Application>Microsoft Office PowerPoint</Application>
  <PresentationFormat>Широкоэкранный</PresentationFormat>
  <Paragraphs>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Криптосистема RSA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Криптосистема RSA</dc:title>
  <dc:creator>Елена Александрова</dc:creator>
  <cp:lastModifiedBy>Елена Александрова</cp:lastModifiedBy>
  <cp:revision>8</cp:revision>
  <dcterms:created xsi:type="dcterms:W3CDTF">2021-02-04T21:53:09Z</dcterms:created>
  <dcterms:modified xsi:type="dcterms:W3CDTF">2023-02-08T19:08:36Z</dcterms:modified>
</cp:coreProperties>
</file>