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70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66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3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4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7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943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96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23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93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08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6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72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16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53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04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78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7AB38-D7E4-4605-885F-7E73EDF2C5AC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C3D4A5-C730-4B59-A774-77C903F89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5B43C-EE7D-4D1C-8C3C-DC2B6BBB8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Криптосистема </a:t>
            </a:r>
            <a:r>
              <a:rPr lang="en-US" dirty="0"/>
              <a:t>RSA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48FDC-7C2D-4D03-A114-13AC01B12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Некоторые атаки</a:t>
            </a:r>
          </a:p>
        </p:txBody>
      </p:sp>
    </p:spTree>
    <p:extLst>
      <p:ext uri="{BB962C8B-B14F-4D97-AF65-F5344CB8AC3E}">
        <p14:creationId xmlns:p14="http://schemas.microsoft.com/office/powerpoint/2010/main" val="402721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23E4C-2855-931D-6DA2-315FF957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729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3B24FA-54CC-05CA-F1F0-F13F07FB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066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B811ED-2429-4816-6D71-72054119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678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DFA58E-C858-AB77-7F87-F4581077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81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BC4022-BF4E-2951-7029-CD55E6A4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186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183E88-D2C8-4D5D-08F3-102A111C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318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8E3AC-A340-73BF-27FD-4937C60A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935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93260F-F1F2-FEB0-F812-74D953B9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240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AC147C-120A-52F4-35F9-4E2C4749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982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139E5E-F0D3-B760-4602-A9A37EA1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4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99863A-DB8E-A6C7-1B4C-6118DF27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56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301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2B3990-21FA-6082-922A-85B675BA3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586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4E7961-3CCB-4EF8-9E32-D93352A8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28" y="380577"/>
            <a:ext cx="8923043" cy="54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4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311715-F84E-41FF-80A6-AFC6563E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19" y="3729673"/>
            <a:ext cx="7609518" cy="30334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888069-53E8-47B8-A7A5-2DDE1620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198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2F536D-5218-417E-9895-6FCE31A5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35991" cy="44837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2A7002-F08B-4D2B-9485-9ABD28D6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19" y="3950902"/>
            <a:ext cx="7057485" cy="27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A2ED4E-E169-74C9-7FCC-0319E37E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715500" cy="685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878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3C4E9B-28A3-FB8C-FBB4-FD6239F9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109646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4</Words>
  <Application>Microsoft Office PowerPoint</Application>
  <PresentationFormat>Широкоэкранный</PresentationFormat>
  <Paragraphs>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Аспект</vt:lpstr>
      <vt:lpstr>Криптосистема RSA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Криптосистема RSA</dc:title>
  <dc:creator>Елена Александрова</dc:creator>
  <cp:lastModifiedBy>Елена Александрова</cp:lastModifiedBy>
  <cp:revision>4</cp:revision>
  <dcterms:created xsi:type="dcterms:W3CDTF">2021-02-12T07:31:25Z</dcterms:created>
  <dcterms:modified xsi:type="dcterms:W3CDTF">2023-02-16T09:49:01Z</dcterms:modified>
</cp:coreProperties>
</file>