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00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19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20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86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36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01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7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54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6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60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04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5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84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25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83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1435-A640-45F2-A3BB-847AE56D4238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A9FA90-2400-42D4-BE25-8010C906BB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63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4FE13-0290-437C-A355-6D1557D6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172" y="1548063"/>
            <a:ext cx="7766936" cy="3401131"/>
          </a:xfrm>
        </p:spPr>
        <p:txBody>
          <a:bodyPr/>
          <a:lstStyle/>
          <a:p>
            <a:r>
              <a:rPr lang="ru-RU" dirty="0"/>
              <a:t>Криптосистемы </a:t>
            </a:r>
            <a:br>
              <a:rPr lang="ru-RU" dirty="0"/>
            </a:br>
            <a:r>
              <a:rPr lang="ru-RU" dirty="0"/>
              <a:t>на основе задачи разложения </a:t>
            </a:r>
            <a:br>
              <a:rPr lang="ru-RU" dirty="0"/>
            </a:br>
            <a:r>
              <a:rPr lang="ru-RU" dirty="0"/>
              <a:t>на множители</a:t>
            </a:r>
          </a:p>
        </p:txBody>
      </p:sp>
    </p:spTree>
    <p:extLst>
      <p:ext uri="{BB962C8B-B14F-4D97-AF65-F5344CB8AC3E}">
        <p14:creationId xmlns:p14="http://schemas.microsoft.com/office/powerpoint/2010/main" val="50085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C5FF28-E372-38AC-BFA6-1623C7F7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116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8EA933-26AA-11D4-94EA-E2EBE82FB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960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7D3CAD-549F-02FF-3FE5-9C8BCE1E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709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4DBEA4-1F46-E210-F080-D72D7177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13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D05EB9-7989-7C43-3E11-BDFCF89E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CFA722-8409-9404-A642-DBCB7009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56" y="5232908"/>
            <a:ext cx="10881540" cy="8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9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0D0250-C323-6B24-4145-83F7108B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444169-84FD-8661-29E4-8DE951DF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75" y="2084057"/>
            <a:ext cx="7342876" cy="4549656"/>
          </a:xfrm>
          <a:prstGeom prst="rect">
            <a:avLst/>
          </a:prstGeom>
          <a:effectLst>
            <a:glow rad="127000">
              <a:schemeClr val="accent1">
                <a:alpha val="6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7610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25CCE0-6B5C-37FA-2997-15F5609D6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717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CA6A70-4796-2F78-BD55-E607D776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73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C3CC26-C7CC-0429-52D0-7D6E4A15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827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FFDF06-37A0-4044-B3B2-48D8A5E9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279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FEC5D6-A1E7-B27D-7292-A4C4AADD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374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260C72-0CF1-AB1B-0869-BEF6F8D7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332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9F3E90-A0A9-1B42-6569-696BE316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584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B2F250-9162-A64D-5D5F-11A3F5DF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595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0B084-A5EE-5C3A-028F-ABE9EFEB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793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FF830A-9C69-4116-A530-F6A5FA58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189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A4DBF7-67AB-66CF-AFE4-767AE641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613284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9</Words>
  <Application>Microsoft Office PowerPoint</Application>
  <PresentationFormat>Широкоэкранный</PresentationFormat>
  <Paragraphs>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Аспект</vt:lpstr>
      <vt:lpstr>Криптосистемы  на основе задачи разложения  на множители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Криптосистемы  на основе задачи разложения  на множители</dc:title>
  <dc:creator>Елена Александрова</dc:creator>
  <cp:lastModifiedBy>Елена Александрова</cp:lastModifiedBy>
  <cp:revision>4</cp:revision>
  <dcterms:created xsi:type="dcterms:W3CDTF">2021-02-12T07:34:54Z</dcterms:created>
  <dcterms:modified xsi:type="dcterms:W3CDTF">2023-02-15T19:41:16Z</dcterms:modified>
</cp:coreProperties>
</file>