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0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5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3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45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1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98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6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42A2-C195-4223-A502-069443D16F77}" type="datetimeFigureOut">
              <a:rPr lang="ru-RU" smtClean="0"/>
              <a:t>01.03.2023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9E8DB-C35A-401A-84DA-93D06CC3C8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C3662-B284-4939-850F-26E3E87C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Криптосистемы на основе задачи дискретного логарифмирования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676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CD4615-C05D-ACBD-C016-494611B9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743A96-11ED-45A4-8AC6-84AEAC0B3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97" b="20681"/>
          <a:stretch/>
        </p:blipFill>
        <p:spPr>
          <a:xfrm>
            <a:off x="1576384" y="2619760"/>
            <a:ext cx="5996238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CF3481-DBC0-D199-CDBC-B4C92787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43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81FEA9-08E8-52B9-E647-F0BB5A5E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010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10B67E-EFD2-06EA-B48B-45E97036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30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CE45A-A72A-0F62-CD6B-8F77AEA0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7622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FBAA51-10CE-49E1-4EE0-61A26827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72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A0CF4F-27BD-650B-640E-005C4FEB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1549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85731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Криптосистемы на основе задачи дискретного логарифмирования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Криптосистемы на основе задачи дискретного логарифмирования</dc:title>
  <dc:creator>Елена Александрова</dc:creator>
  <cp:lastModifiedBy>Елена Александрова</cp:lastModifiedBy>
  <cp:revision>3</cp:revision>
  <dcterms:created xsi:type="dcterms:W3CDTF">2021-02-18T21:18:52Z</dcterms:created>
  <dcterms:modified xsi:type="dcterms:W3CDTF">2023-03-01T20:21:40Z</dcterms:modified>
</cp:coreProperties>
</file>