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91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12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51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10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54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439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54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8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2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9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001C-3862-485C-B876-762B3DD66E4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3027A0-7FDE-4CBE-A6A1-A119DC11A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6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4B9FA43-6DC2-E57C-6804-9858AC92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Протоколы Эль-Гамаля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8A90E40-2152-E4DC-33EC-3FE0DEB5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96" y="4050833"/>
            <a:ext cx="9144607" cy="1096899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(</a:t>
            </a:r>
            <a:r>
              <a:rPr lang="en-US" sz="2800" b="1" dirty="0"/>
              <a:t>Taher </a:t>
            </a:r>
            <a:r>
              <a:rPr lang="en-US" sz="2800" b="1" dirty="0" err="1"/>
              <a:t>Elgamal</a:t>
            </a:r>
            <a:r>
              <a:rPr lang="en-US" sz="2600" dirty="0"/>
              <a:t>)</a:t>
            </a:r>
          </a:p>
          <a:p>
            <a:r>
              <a:rPr lang="en-US" sz="2800" dirty="0"/>
              <a:t>“Cryptography was the most beautiful use of math I'd ever seen"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33732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84FE6A-80BC-6AF0-B084-4834872C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406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E7BFF-CF56-98F2-3E86-3C489679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2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6C135-EC21-7818-A712-DD16F65B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591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B476F9-CB1F-127B-58DA-88CA96C2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728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4FF43F-AC60-FFAF-7A24-50918D6F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568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8ACE50-24DA-5B9B-BDE0-0439D165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870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F60A80-2993-9154-0965-1D0DA1B2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280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392F41-E317-DBB9-9AB3-A394DBF9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2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59875-6A65-14F3-D50F-022B4C50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2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132372-3F85-6A62-4078-2FF92AB5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00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6394AB-CE71-6DB6-2CD8-F1E363F6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551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4EC2F-B887-4D7A-1E89-4EDB3217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215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680B5B-2901-6E43-E931-D254FBEE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814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0C3624-5C1A-4EB3-F756-4D056093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842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3B8712-79E9-33B6-680F-3A32897B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314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B96D75-A2CC-9D06-D7AB-50A1D120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63549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19</Words>
  <Application>Microsoft Office PowerPoint</Application>
  <PresentationFormat>Широкоэкранный</PresentationFormat>
  <Paragraphs>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Аспект</vt:lpstr>
      <vt:lpstr>Протоколы Эль-Гамаля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Александрова</dc:creator>
  <cp:lastModifiedBy>Елена Александрова</cp:lastModifiedBy>
  <cp:revision>3</cp:revision>
  <dcterms:created xsi:type="dcterms:W3CDTF">2021-02-18T21:24:41Z</dcterms:created>
  <dcterms:modified xsi:type="dcterms:W3CDTF">2023-03-01T21:05:47Z</dcterms:modified>
</cp:coreProperties>
</file>