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63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1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8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21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2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0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6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8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B57A-E1DE-40E8-878E-2C8F182B0B36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9CEEB0-4313-4FB3-8580-C1F969076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9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1C887-9A47-4031-B9A2-556E994F8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Эллиптические кривые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8BEB9-71D9-4207-914D-4FE27F9A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227777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2D06F-7738-662A-0B09-786A04DC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732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7A20B2-251D-9863-0638-56419609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484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5C3DC8-4BBB-B5D2-0C58-8601AC34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41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CF27EB-46E2-7EB5-123A-12527B16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259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FE3CF1-3C4A-EA89-65E4-06128C15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989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E48B62-E5CD-FB23-476B-55641D02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28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F457BA-AC18-2695-4962-CA8F66F7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791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8F2141-E4D9-1565-D284-FEF21F37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409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056CCE-2168-8760-5ADF-0A0F4277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642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8BFE79-B3A4-6BD7-C4E7-A6737E8C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37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6DDE00-297B-33F4-D63B-55592FFB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490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4188F7-3A4F-942E-6665-AB460136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555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82C231-E78B-AEA7-18B8-9AF3EB5D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71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58112F-858F-9385-0ADE-46AD7A56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30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76AF26-E18C-AA04-E046-9932B7C6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85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38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D6E768-4832-A7A5-4787-DA7ED39F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840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52725B-7A2E-2060-0ED2-30E2B5B5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58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2593ED-5751-9CB0-F3C1-E525A7AB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97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A03817-CD0E-A531-1F0C-A2C834B3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17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97083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4</Words>
  <Application>Microsoft Office PowerPoint</Application>
  <PresentationFormat>Широкоэкранный</PresentationFormat>
  <Paragraphs>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Аспект</vt:lpstr>
      <vt:lpstr>Эллиптические кривые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подпись  на эллиптических кривых</dc:title>
  <dc:creator>Елена Александрова</dc:creator>
  <cp:lastModifiedBy>Елена Александрова</cp:lastModifiedBy>
  <cp:revision>9</cp:revision>
  <dcterms:created xsi:type="dcterms:W3CDTF">2020-04-06T18:30:58Z</dcterms:created>
  <dcterms:modified xsi:type="dcterms:W3CDTF">2023-03-14T20:18:00Z</dcterms:modified>
</cp:coreProperties>
</file>