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1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63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1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58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21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2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0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36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0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78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5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1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B57A-E1DE-40E8-878E-2C8F182B0B36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9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1C887-9A47-4031-B9A2-556E994F8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Цифровая подпись </a:t>
            </a:r>
            <a:br>
              <a:rPr lang="ru-RU" dirty="0"/>
            </a:br>
            <a:r>
              <a:rPr lang="ru-RU" dirty="0"/>
              <a:t>на эллиптических кривых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8BEB9-71D9-4207-914D-4FE27F9AE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ГОСТ 34.10-2018</a:t>
            </a:r>
          </a:p>
        </p:txBody>
      </p:sp>
    </p:spTree>
    <p:extLst>
      <p:ext uri="{BB962C8B-B14F-4D97-AF65-F5344CB8AC3E}">
        <p14:creationId xmlns:p14="http://schemas.microsoft.com/office/powerpoint/2010/main" val="227777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B495B-1C3F-92A5-E438-CD684D58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329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6DFDB2-DCFB-DBAE-67A3-D161DFFA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513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C6A814-B815-5CF2-A085-F7CC5724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56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209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F0718C-25DA-E6A4-A111-DA90D900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627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8E3391-753D-C5E8-5E75-0C00B435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99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970E24-15B3-9F8C-1554-95B7A72F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202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75DEED-C1D5-B819-6B22-6CD9523B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487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AFF3C2-1FBB-9191-FF0A-07465BBB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588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B904BC-865A-F01A-ED9C-18E5A4C9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779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F220BD-D8BC-C5D4-D0EE-5DDEDB40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3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FB294-AF4D-533E-4391-E6EFFCF8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490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615DFD-5F88-AE3F-F151-022A8E6B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971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10C78C-DFAB-64BA-78E3-CA848000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30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1879A9-424B-293D-AACE-0683EDF8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840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0F00FF-EC4D-96C1-6751-CF8BE3EF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582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8B00F-CF13-19A8-FD2E-22E275B7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43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C5E956-DB3B-04DB-07B5-3E67E999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228554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8</Words>
  <Application>Microsoft Office PowerPoint</Application>
  <PresentationFormat>Широкоэкранный</PresentationFormat>
  <Paragraphs>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Аспект</vt:lpstr>
      <vt:lpstr>Цифровая подпись  на эллиптических кривых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Цифровая подпись  на эллиптических кривых</dc:title>
  <dc:creator>Елена Александрова</dc:creator>
  <cp:lastModifiedBy>Елена Александрова</cp:lastModifiedBy>
  <cp:revision>7</cp:revision>
  <dcterms:created xsi:type="dcterms:W3CDTF">2020-04-06T18:30:58Z</dcterms:created>
  <dcterms:modified xsi:type="dcterms:W3CDTF">2023-03-15T19:38:09Z</dcterms:modified>
</cp:coreProperties>
</file>