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4737" autoAdjust="0"/>
  </p:normalViewPr>
  <p:slideViewPr>
    <p:cSldViewPr snapToGrid="0">
      <p:cViewPr varScale="1">
        <p:scale>
          <a:sx n="105" d="100"/>
          <a:sy n="105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1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9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63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2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3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7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26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0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8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5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9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99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53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02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6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34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C711-72E2-439D-BE8F-44042BD7E244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E4AA49-7BFF-483F-A518-C0271F751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2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21D5F-94E7-4F3B-BAEA-A98949ECF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Методы решения ЗДЛЭК</a:t>
            </a:r>
          </a:p>
        </p:txBody>
      </p:sp>
    </p:spTree>
    <p:extLst>
      <p:ext uri="{BB962C8B-B14F-4D97-AF65-F5344CB8AC3E}">
        <p14:creationId xmlns:p14="http://schemas.microsoft.com/office/powerpoint/2010/main" val="407759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2EC861-7781-41D0-CD35-0A45CB6F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169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D7BBD8-8427-8588-9A1F-5B325E4F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778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996437-B9CB-7E85-6317-3770E2EA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614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1A7629-7F3F-6D1D-466C-0CBACEF3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511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1C3921-5A2B-96EA-AAA9-4EA9EDDC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255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6779CE-15D3-196E-9B94-D032DD90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195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E53B45-C91C-4CFB-5438-7201C5FD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047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255222-4617-1358-BF98-F3D8EF2A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12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AE2A44-CC0A-5C59-FD61-CDBCCCDB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234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F93B5E-3564-08B7-2E8B-DB8A1BA0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12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07E809-5846-150E-F1CF-1ABDFAF0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8379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17A399-6B39-42E2-C2B7-8308E0C4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434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EB3191-EB3F-272B-EC64-1A27DC22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553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673FA1-396B-BD4B-EC0E-33AD06DA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0672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6AD9C7-B4DC-5057-5ED7-C0090621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452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462B2B-AA90-A9CB-E42A-14D9ED0A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716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A07BED-0EB0-1C53-886D-D63A99CC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352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87D87E-3F4D-54A3-CE7C-F3E10046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842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B9F25B-C1EF-4263-7417-22D370C9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200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710D8C-5163-458B-583A-2D17C52B7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711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52268A-E8C1-DDFA-5E2A-774DD3FCE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314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691115-844C-6A53-8C10-3A3D32E53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248327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</Words>
  <Application>Microsoft Office PowerPoint</Application>
  <PresentationFormat>Широкоэкранный</PresentationFormat>
  <Paragraphs>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Аспект</vt:lpstr>
      <vt:lpstr>Методы решения ЗДЛЭК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Александрова</dc:creator>
  <cp:lastModifiedBy>Елена Александрова</cp:lastModifiedBy>
  <cp:revision>5</cp:revision>
  <dcterms:created xsi:type="dcterms:W3CDTF">2020-04-13T21:54:09Z</dcterms:created>
  <dcterms:modified xsi:type="dcterms:W3CDTF">2023-03-22T20:02:00Z</dcterms:modified>
</cp:coreProperties>
</file>