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36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76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9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2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5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2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60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C3D1-120F-47E6-94A1-53EB0D93639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BA0CE1-ACCC-4C66-90FD-4C9D25AFC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4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2FE0978-DD9A-E0A8-A201-31F2C72ED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Скрытый канал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9E34E73-563A-7355-E114-1869EA8EA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600" dirty="0"/>
              <a:t>(</a:t>
            </a:r>
            <a:r>
              <a:rPr lang="en-US" sz="3600" dirty="0"/>
              <a:t>subliminal channel)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4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71472A-C608-326D-CABC-55CCB88B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671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81E1A-0FA1-A544-5001-B8E3151C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386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F1DDE-8945-9FF0-0480-6038CCA2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41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093FAD-53D1-4896-9829-645E1E41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62" y="0"/>
            <a:ext cx="620177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6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DF731-3D59-097D-ACAE-01B5B2ED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974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560695-B5FC-0B97-F83A-6D746808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86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B11852-4428-C781-A753-07B5AFD5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550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BF2A26-D174-283F-11A7-8DEE6ECC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563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49F00D-231C-912B-39BC-E405315E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216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32A8E6-A7E2-C510-BF24-EC4FAE24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968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F80DE1-3B76-D5E8-B5B7-77977CDB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00719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6</Words>
  <Application>Microsoft Office PowerPoint</Application>
  <PresentationFormat>Широкоэкранный</PresentationFormat>
  <Paragraphs>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Скрытый канал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7</cp:revision>
  <dcterms:created xsi:type="dcterms:W3CDTF">2020-04-21T08:00:17Z</dcterms:created>
  <dcterms:modified xsi:type="dcterms:W3CDTF">2023-04-20T08:02:47Z</dcterms:modified>
</cp:coreProperties>
</file>