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8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F8E0B-FBA8-45B4-B206-6ADCD7F62372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9FD91-1E4A-4A60-90A9-913C42F93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09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F402-A3FC-4394-91EE-E7EEA544BE27}" type="datetime1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9DF9-0C72-4D85-A215-5E16221B1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59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B555-45CC-482E-A1FE-DCCE2DF81220}" type="datetime1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9DF9-0C72-4D85-A215-5E16221B1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36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4B76-D46E-4534-BD19-3DC11082E40B}" type="datetime1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9DF9-0C72-4D85-A215-5E16221B196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583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EB18-5259-409A-B45E-A049583B6477}" type="datetime1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9DF9-0C72-4D85-A215-5E16221B1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73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EEC2-D8EF-4394-BD5A-0E6550F9A944}" type="datetime1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9DF9-0C72-4D85-A215-5E16221B196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0947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47DA-6812-4AEF-883A-31F93AD9C4C8}" type="datetime1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9DF9-0C72-4D85-A215-5E16221B1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96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3503-3887-49F9-A560-81FAF64EFB4A}" type="datetime1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9DF9-0C72-4D85-A215-5E16221B1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164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C396-7B5A-4D9F-8CDE-4F22BC1FF8D8}" type="datetime1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9DF9-0C72-4D85-A215-5E16221B1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28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E433-A328-42A2-8B26-C15732BAE36E}" type="datetime1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9DF9-0C72-4D85-A215-5E16221B1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09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E18C-731E-497B-8489-AF4E87206E7A}" type="datetime1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9DF9-0C72-4D85-A215-5E16221B1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95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D12C-3948-4455-97C9-0D18FED928F3}" type="datetime1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9DF9-0C72-4D85-A215-5E16221B1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53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6E92-729B-46AD-ACFA-16A2D3F5CABD}" type="datetime1">
              <a:rPr lang="ru-RU" smtClean="0"/>
              <a:t>06.04.2023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9DF9-0C72-4D85-A215-5E16221B1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92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B050-77DF-4404-A19A-F3F176A9F197}" type="datetime1">
              <a:rPr lang="ru-RU" smtClean="0"/>
              <a:t>06.04.2023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9DF9-0C72-4D85-A215-5E16221B1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3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2F0A-A2C8-4BDE-8177-ED14BBA0FD1A}" type="datetime1">
              <a:rPr lang="ru-RU" smtClean="0"/>
              <a:t>06.04.2023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9DF9-0C72-4D85-A215-5E16221B1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66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D452-3878-4755-9A4B-D7E2EC84C1A1}" type="datetime1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9DF9-0C72-4D85-A215-5E16221B1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10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4B5E-BF06-46ED-B24F-F20155272A2A}" type="datetime1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9DF9-0C72-4D85-A215-5E16221B1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66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FED3A-C07B-4F91-8BC1-22229608D9BD}" type="datetime1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8E9DF9-0C72-4D85-A215-5E16221B1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8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1AC7F-CBD3-4D53-AA96-0241041DA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Подпись «вслепую»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2D0DFA-D9CD-4CF5-B87E-0B314A92AC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Blind signature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41400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83B87C-309B-7D96-A60E-CD0EF07AF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1179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984D15-CF36-2293-2371-A5403809E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43395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7B6077-260C-BF96-9AC9-0F818ACFC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33920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35B494-3766-3A0F-D47A-14EA97537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44502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A80CE5-0967-8704-2517-06563502B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57752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075362-EDA6-FC54-9A27-0CCB8AE96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07318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2ABCEF-E599-0BE0-E083-9BB23B423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52657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49ABA3-F7B9-A6AD-06B0-45AB7E01A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98154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00821B-F3E7-FCB4-F5E5-DF493D29F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5626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ABCFC7-9D21-F7A8-F337-9EA7ED55D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559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F7F0B8-16C6-6DD3-0776-2E1F9CDE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72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D71A24-B54B-9FDE-40F7-C39BB1B2E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4408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AF33B6-24C0-5CF8-8F2D-CCF8DA502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9819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3D0574-C5D5-8E4B-F443-F540D59ED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0346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2BFFA7-4BFF-8A0F-4CC1-F9C5CB1BB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6360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2AC33F-1601-8AC5-DF0D-7429407A3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8617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88245B-35F8-B879-095F-C7237EB66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2990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AA3DDA-73BB-FD5B-BB23-ED33720D6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6521576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6</Words>
  <Application>Microsoft Office PowerPoint</Application>
  <PresentationFormat>Широкоэкранный</PresentationFormat>
  <Paragraphs>2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Аспект</vt:lpstr>
      <vt:lpstr>Подпись «вслепую»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Александрова</dc:creator>
  <cp:lastModifiedBy>Елена Александрова</cp:lastModifiedBy>
  <cp:revision>4</cp:revision>
  <dcterms:created xsi:type="dcterms:W3CDTF">2020-04-21T08:17:02Z</dcterms:created>
  <dcterms:modified xsi:type="dcterms:W3CDTF">2023-04-05T21:24:34Z</dcterms:modified>
</cp:coreProperties>
</file>