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75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4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03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450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06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28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4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2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1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10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1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9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E23A-70F9-4E17-87B7-832777B91011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C94E20-8D69-444C-85B8-0A493831C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0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72C909-8D9D-4871-8EA1-167F59441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389" y="2404534"/>
            <a:ext cx="8428614" cy="1646302"/>
          </a:xfrm>
        </p:spPr>
        <p:txBody>
          <a:bodyPr/>
          <a:lstStyle/>
          <a:p>
            <a:r>
              <a:rPr lang="ru-RU" dirty="0"/>
              <a:t>Доказательства </a:t>
            </a:r>
            <a:br>
              <a:rPr lang="ru-RU" dirty="0"/>
            </a:br>
            <a:r>
              <a:rPr lang="ru-RU" dirty="0"/>
              <a:t>с нулевым разглашением 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6332E8D-4CDB-406F-A824-0A7CD255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785" y="4050833"/>
            <a:ext cx="8299218" cy="1096899"/>
          </a:xfrm>
        </p:spPr>
        <p:txBody>
          <a:bodyPr>
            <a:normAutofit/>
          </a:bodyPr>
          <a:lstStyle/>
          <a:p>
            <a:r>
              <a:rPr lang="en-US" sz="2800" b="1" dirty="0"/>
              <a:t>Zero-knowledge proofs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8743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31FE7B-87C5-D68F-43E3-0589BA2E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605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C66FD9-4BDD-CABC-BB51-578ABA38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5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507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3EFAB1-766B-467D-1D5A-4283D442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822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4E1C65-8137-0BB9-DF5B-0501FDAD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382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E0264B-CEDE-BCDF-805C-C8E1F267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535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45A1E4-FD35-DB56-E3BA-C1B04D3E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487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D14D1D-71DD-A214-8CC3-AD7E206C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3870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1E2B8B-6008-04C4-A621-E241996C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8760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5586BC-F39B-A97C-9543-2AF41BD1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196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B5E79C-7B41-CAFE-78B7-32F29C44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316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3A32B2-8AC3-EBBE-8ED7-4703C07B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872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08F407-7DF9-41C5-EB14-3EE5E0DA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856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CA3EB4-CACD-6D62-CB3E-7820EC50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013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ACA20F-3122-0BEC-08F4-8B6ED566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678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AD15E8-F8D4-1B26-FDE4-DAC92F99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41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E9BD47-C1A9-F93E-8464-4B15FFDB4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367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BA4AAF-A0DD-0D10-8F43-48872380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696091" cy="685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331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095491-F3C5-CDD7-F085-4E5A867E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485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28020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7</Words>
  <Application>Microsoft Office PowerPoint</Application>
  <PresentationFormat>Широкоэкранный</PresentationFormat>
  <Paragraphs>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Аспект</vt:lpstr>
      <vt:lpstr>Доказательства  с нулевым разглашением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Александрова</dc:creator>
  <cp:lastModifiedBy>elena</cp:lastModifiedBy>
  <cp:revision>4</cp:revision>
  <dcterms:created xsi:type="dcterms:W3CDTF">2020-05-11T20:56:36Z</dcterms:created>
  <dcterms:modified xsi:type="dcterms:W3CDTF">2023-05-03T19:51:00Z</dcterms:modified>
</cp:coreProperties>
</file>