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9B1FC-35DF-44F8-920B-D78F97769148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A3714-1DD5-447C-902C-2DAC3D313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73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7B19-F399-463F-9D6F-DC90F4548A9F}" type="datetime1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05EA-E4D8-4B31-9BEF-4E4C0203E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5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8C69-A0C8-4170-82A2-D5ACA4A29E1A}" type="datetime1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05EA-E4D8-4B31-9BEF-4E4C0203E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84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72EA-B09E-4C0E-B9A6-BDC43DF9AFA8}" type="datetime1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05EA-E4D8-4B31-9BEF-4E4C0203E29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4840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5E6B-B648-46E6-B96C-BA789171AA3C}" type="datetime1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05EA-E4D8-4B31-9BEF-4E4C0203E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216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6FDB-9F46-43D6-A368-65510FAF3D9D}" type="datetime1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05EA-E4D8-4B31-9BEF-4E4C0203E29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2137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436A-0A4D-4E4B-B4FD-FDC68089EA65}" type="datetime1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05EA-E4D8-4B31-9BEF-4E4C0203E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11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95C5-D441-46E3-A89E-499E78CBB266}" type="datetime1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05EA-E4D8-4B31-9BEF-4E4C0203E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189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DA58-FA58-4F8F-8B0A-AAAC55B9DD19}" type="datetime1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05EA-E4D8-4B31-9BEF-4E4C0203E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5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D046-FFCB-44F1-A1FD-714F4756A0F2}" type="datetime1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05EA-E4D8-4B31-9BEF-4E4C0203E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7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1E1B-A971-4662-AACC-DEEA20996E2B}" type="datetime1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05EA-E4D8-4B31-9BEF-4E4C0203E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65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6247-5313-46BF-8619-DB036D8BAAAA}" type="datetime1">
              <a:rPr lang="ru-RU" smtClean="0"/>
              <a:t>11.05.2023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05EA-E4D8-4B31-9BEF-4E4C0203E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90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0535-9F98-489A-AD20-F62129824598}" type="datetime1">
              <a:rPr lang="ru-RU" smtClean="0"/>
              <a:t>11.05.2023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05EA-E4D8-4B31-9BEF-4E4C0203E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02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E76C-A165-4BFF-9DAD-AD671486D754}" type="datetime1">
              <a:rPr lang="ru-RU" smtClean="0"/>
              <a:t>11.05.2023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05EA-E4D8-4B31-9BEF-4E4C0203E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59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640A-7C71-4C29-9CC3-E84E0198313F}" type="datetime1">
              <a:rPr lang="ru-RU" smtClean="0"/>
              <a:t>11.05.2023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05EA-E4D8-4B31-9BEF-4E4C0203E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10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2D21-C501-4494-8057-AD54053B2C8C}" type="datetime1">
              <a:rPr lang="ru-RU" smtClean="0"/>
              <a:t>11.05.2023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05EA-E4D8-4B31-9BEF-4E4C0203E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64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DCC3-832D-4243-9ADD-0029602F6771}" type="datetime1">
              <a:rPr lang="ru-RU" smtClean="0"/>
              <a:t>11.05.2023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05EA-E4D8-4B31-9BEF-4E4C0203E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96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FB987-46E6-49C3-9AF3-A71318FF2CF6}" type="datetime1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0405EA-E4D8-4B31-9BEF-4E4C0203E2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45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8741D-575A-4A4A-A6EC-7DC4EBF62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102" y="2404533"/>
            <a:ext cx="8652901" cy="226235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Проверка простоты числа и разложение на множители </a:t>
            </a:r>
            <a:br>
              <a:rPr lang="ru-RU" dirty="0"/>
            </a:br>
            <a:r>
              <a:rPr lang="ru-RU" dirty="0"/>
              <a:t>на эллиптических кривых</a:t>
            </a:r>
          </a:p>
        </p:txBody>
      </p:sp>
    </p:spTree>
    <p:extLst>
      <p:ext uri="{BB962C8B-B14F-4D97-AF65-F5344CB8AC3E}">
        <p14:creationId xmlns:p14="http://schemas.microsoft.com/office/powerpoint/2010/main" val="354812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52272C-31A5-52F3-7E38-7FC6A6AE2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64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A5B0F1-7EF0-0F2F-9BE5-6DF03F7D4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8166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4AAAC9-F4AE-DE72-1B2A-143824B6D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9366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D26EB9-10E7-FF1F-46B3-8626BF863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9428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FC762A-6CE7-1C18-C56F-4A86EB6BC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7231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C0AE0A-3EE0-C778-61D7-D631AD572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5549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089EC5-A7B7-6204-20EE-937BB5546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2000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99A0B6-4FE7-7AE7-A375-23CAFA567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100288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11</Words>
  <Application>Microsoft Office PowerPoint</Application>
  <PresentationFormat>Широкоэкранный</PresentationFormat>
  <Paragraphs>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Аспект</vt:lpstr>
      <vt:lpstr>Проверка простоты числа и разложение на множители  на эллиптических кривых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Протоколы «подбрасывания монеты по телефону»</dc:title>
  <dc:creator>Елена Александрова</dc:creator>
  <cp:lastModifiedBy>Елена Александрова</cp:lastModifiedBy>
  <cp:revision>13</cp:revision>
  <dcterms:created xsi:type="dcterms:W3CDTF">2020-04-15T22:39:59Z</dcterms:created>
  <dcterms:modified xsi:type="dcterms:W3CDTF">2023-05-10T21:32:06Z</dcterms:modified>
</cp:coreProperties>
</file>