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9"/>
  </p:notesMasterIdLst>
  <p:sldIdLst>
    <p:sldId id="256" r:id="rId2"/>
    <p:sldId id="263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6" r:id="rId15"/>
    <p:sldId id="277" r:id="rId16"/>
    <p:sldId id="279" r:id="rId17"/>
    <p:sldId id="278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6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22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C9B1FC-35DF-44F8-920B-D78F97769148}" type="datetimeFigureOut">
              <a:rPr lang="ru-RU" smtClean="0"/>
              <a:t>11.05.2023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6A3714-1DD5-447C-902C-2DAC3D3139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4738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17B19-F399-463F-9D6F-DC90F4548A9F}" type="datetime1">
              <a:rPr lang="ru-RU" smtClean="0"/>
              <a:t>11.05.2023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405EA-E4D8-4B31-9BEF-4E4C0203E2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2056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48C69-A0C8-4170-82A2-D5ACA4A29E1A}" type="datetime1">
              <a:rPr lang="ru-RU" smtClean="0"/>
              <a:t>11.05.2023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405EA-E4D8-4B31-9BEF-4E4C0203E2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5841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D72EA-B09E-4C0E-B9A6-BDC43DF9AFA8}" type="datetime1">
              <a:rPr lang="ru-RU" smtClean="0"/>
              <a:t>11.05.2023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405EA-E4D8-4B31-9BEF-4E4C0203E29E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248409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85E6B-B648-46E6-B96C-BA789171AA3C}" type="datetime1">
              <a:rPr lang="ru-RU" smtClean="0"/>
              <a:t>11.05.2023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405EA-E4D8-4B31-9BEF-4E4C0203E2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32166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16FDB-9F46-43D6-A368-65510FAF3D9D}" type="datetime1">
              <a:rPr lang="ru-RU" smtClean="0"/>
              <a:t>11.05.2023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405EA-E4D8-4B31-9BEF-4E4C0203E29E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221374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7436A-0A4D-4E4B-B4FD-FDC68089EA65}" type="datetime1">
              <a:rPr lang="ru-RU" smtClean="0"/>
              <a:t>11.05.2023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405EA-E4D8-4B31-9BEF-4E4C0203E2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9112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195C5-D441-46E3-A89E-499E78CBB266}" type="datetime1">
              <a:rPr lang="ru-RU" smtClean="0"/>
              <a:t>11.05.2023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405EA-E4D8-4B31-9BEF-4E4C0203E2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81894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4DA58-FA58-4F8F-8B0A-AAAC55B9DD19}" type="datetime1">
              <a:rPr lang="ru-RU" smtClean="0"/>
              <a:t>11.05.2023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405EA-E4D8-4B31-9BEF-4E4C0203E2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853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D046-FFCB-44F1-A1FD-714F4756A0F2}" type="datetime1">
              <a:rPr lang="ru-RU" smtClean="0"/>
              <a:t>11.05.2023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405EA-E4D8-4B31-9BEF-4E4C0203E2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7735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F1E1B-A971-4662-AACC-DEEA20996E2B}" type="datetime1">
              <a:rPr lang="ru-RU" smtClean="0"/>
              <a:t>11.05.2023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405EA-E4D8-4B31-9BEF-4E4C0203E2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0651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76247-5313-46BF-8619-DB036D8BAAAA}" type="datetime1">
              <a:rPr lang="ru-RU" smtClean="0"/>
              <a:t>11.05.2023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405EA-E4D8-4B31-9BEF-4E4C0203E2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4903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10535-9F98-489A-AD20-F62129824598}" type="datetime1">
              <a:rPr lang="ru-RU" smtClean="0"/>
              <a:t>11.05.2023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405EA-E4D8-4B31-9BEF-4E4C0203E2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9020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4E76C-A165-4BFF-9DAD-AD671486D754}" type="datetime1">
              <a:rPr lang="ru-RU" smtClean="0"/>
              <a:t>11.05.2023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405EA-E4D8-4B31-9BEF-4E4C0203E2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1599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5640A-7C71-4C29-9CC3-E84E0198313F}" type="datetime1">
              <a:rPr lang="ru-RU" smtClean="0"/>
              <a:t>11.05.2023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405EA-E4D8-4B31-9BEF-4E4C0203E2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6103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52D21-C501-4494-8057-AD54053B2C8C}" type="datetime1">
              <a:rPr lang="ru-RU" smtClean="0"/>
              <a:t>11.05.2023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405EA-E4D8-4B31-9BEF-4E4C0203E2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3649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0DCC3-832D-4243-9ADD-0029602F6771}" type="datetime1">
              <a:rPr lang="ru-RU" smtClean="0"/>
              <a:t>11.05.2023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405EA-E4D8-4B31-9BEF-4E4C0203E2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4961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FB987-46E6-49C3-9AF3-A71318FF2CF6}" type="datetime1">
              <a:rPr lang="ru-RU" smtClean="0"/>
              <a:t>11.05.2023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30405EA-E4D8-4B31-9BEF-4E4C0203E2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9457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88741D-575A-4A4A-A6EC-7DC4EBF62E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Алгоритмы </a:t>
            </a:r>
            <a:br>
              <a:rPr lang="ru-RU" dirty="0"/>
            </a:br>
            <a:r>
              <a:rPr lang="ru-RU" dirty="0"/>
              <a:t>на эллиптических кривых</a:t>
            </a:r>
          </a:p>
        </p:txBody>
      </p:sp>
    </p:spTree>
    <p:extLst>
      <p:ext uri="{BB962C8B-B14F-4D97-AF65-F5344CB8AC3E}">
        <p14:creationId xmlns:p14="http://schemas.microsoft.com/office/powerpoint/2010/main" val="35481286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A112CC0-B181-4F44-BB88-42C837D627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04858" cy="6858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3623491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E8E1A98-5BBB-40EF-B94B-FFAFDAF690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04858" cy="6858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9100296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62EF6A7-AC42-4FF8-ADC0-01D6A47656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04858" cy="6858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7104213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DD9734C-855E-4DAE-8207-3AB2C797E9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04858" cy="6858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378251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58021F3-F222-474F-8381-66163D07C0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04858" cy="6858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2134580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140F18C-6C23-4C6E-96C2-06386708DE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04858" cy="6858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8180879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2D0FD4B-9826-4A32-9EA8-79F7760494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04858" cy="6858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3042983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729B218-B86A-8116-8A62-9BDEB18579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9715499" cy="6858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84880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C1FDEE1-06D3-416F-8F5D-BBD19AD813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04858" cy="6858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08645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34D3D55-1F3E-4E54-89DB-567B473506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04858" cy="6858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181664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6C26253-654A-497D-8DC6-166553E849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04858" cy="6858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493669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5F1034D-0EA8-42B5-A6F0-7B8B4C9A05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04858" cy="6858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994282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EB98D2F-BAF1-4760-B827-C77DF9DBF0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04858" cy="6858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5723162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3377938-ABEE-4FFB-9778-DCED3F261C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04858" cy="6858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2554967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1CF3D8C-3F2B-4452-BD6A-5A86175CF1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04858" cy="6858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8220003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9C1773F-33D8-4F35-953D-DFD1D54F7B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04858" cy="6858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651002886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73</TotalTime>
  <Words>5</Words>
  <Application>Microsoft Office PowerPoint</Application>
  <PresentationFormat>Широкоэкранный</PresentationFormat>
  <Paragraphs>1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2" baseType="lpstr">
      <vt:lpstr>Arial</vt:lpstr>
      <vt:lpstr>Calibri</vt:lpstr>
      <vt:lpstr>Trebuchet MS</vt:lpstr>
      <vt:lpstr>Wingdings 3</vt:lpstr>
      <vt:lpstr>Аспект</vt:lpstr>
      <vt:lpstr>Алгоритмы  на эллиптических кривых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Протоколы «подбрасывания монеты по телефону»</dc:title>
  <dc:creator>Елена Александрова</dc:creator>
  <cp:lastModifiedBy>Елена Александрова</cp:lastModifiedBy>
  <cp:revision>13</cp:revision>
  <dcterms:created xsi:type="dcterms:W3CDTF">2020-04-15T22:39:59Z</dcterms:created>
  <dcterms:modified xsi:type="dcterms:W3CDTF">2023-05-10T21:34:43Z</dcterms:modified>
</cp:coreProperties>
</file>