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6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31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7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5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4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0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6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32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6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5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1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D22A-174F-4EE1-BDA7-6E574DCEC617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4BDA3E-B62D-48D5-9630-1274083B3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5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1AC7F-CBD3-4D53-AA96-0241041D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Ранцевые криптосистемы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2D0DFA-D9CD-4CF5-B87E-0B314A92A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Knapsack cryptosystems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140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886409-1D3F-4B23-8A79-B272E757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103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1B5FC4-05E5-4976-93A3-48ACAD8D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04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762302-DF4A-4BFB-9B12-92D4BD6F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981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80D596-C66E-DBC3-14CB-4A47A563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080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AD8E08-70CA-1E51-C050-BFEA5A1C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59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897747-092A-4357-B387-475524E5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180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3C53F5-CF68-4BFD-AD7F-E7E3AB7C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84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C78EAA-7562-4422-A165-FB991F63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983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EC0DFE-8BEF-428F-8BFF-F450E663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5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CE480A-05CD-43B1-9230-983EBBB1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41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0A9E15-81D4-B13A-5C4D-3DB8CCD2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190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A8BE2B-9748-4C92-B295-EE781DA8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34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6F09F0-921B-4BBA-878F-B7312ABF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44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B99575-B8A3-AB75-009F-86B65A9E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065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6B8B21-A64A-402A-877C-DFC8B483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109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CA993B-049B-5602-4D68-927B9A18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222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DEEF9D-0AF9-4BE6-9EFC-79994DD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265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F3B29B-B1D2-48D3-81C7-B6518E5E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044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BDE442-D220-449B-A7DF-E326CCBF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844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5C894F-4048-4B89-A912-7E879CC9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767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E77833-B4CE-00CB-2601-1DF05321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0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182CF5-3792-5439-17F8-4DCE20EC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16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825877-4046-4E04-B62A-2747F1A7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592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7330E1-51EE-47B3-B690-31BB8DAE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093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FE9549-DC4A-4285-BA0B-DB619825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535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A114C8-2C46-4CF5-BA60-80031A95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43119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</Words>
  <Application>Microsoft Office PowerPoint</Application>
  <PresentationFormat>Широкоэкранный</PresentationFormat>
  <Paragraphs>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Аспект</vt:lpstr>
      <vt:lpstr>Ранцевые криптосистемы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9</cp:revision>
  <dcterms:created xsi:type="dcterms:W3CDTF">2020-05-18T21:13:31Z</dcterms:created>
  <dcterms:modified xsi:type="dcterms:W3CDTF">2023-05-17T21:56:57Z</dcterms:modified>
</cp:coreProperties>
</file>