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A47AF-A87A-4A48-92AC-04D6934ECA70}" type="datetimeFigureOut">
              <a:rPr lang="en-ID" smtClean="0"/>
              <a:t>09/11/2021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9D3D-F09D-4645-8CC4-81BB6D235A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214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298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788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063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897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832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283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1578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64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0465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758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75FC-EB08-4FFC-8994-9D8FDB9B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4C0C9-E98D-404E-B86F-1184DC490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A74C-3C2D-4B6B-8977-E15C5291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9086-25DD-4D1B-9041-3CD5C4096C37}" type="datetimeFigureOut">
              <a:rPr lang="en-ID" smtClean="0"/>
              <a:t>09/11/2021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39523-3FBA-4827-8C5A-389F317B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BAFC-BC8F-404E-B6D0-531F2460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DA2-A9CB-41B2-B0E2-27E97775A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9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5875-AC96-4B0D-BD4D-D4917EA1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934CA-F19A-492D-BA18-FB2CF2E57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0F86-BF2F-4B52-A25E-B2532F69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9086-25DD-4D1B-9041-3CD5C4096C37}" type="datetimeFigureOut">
              <a:rPr lang="en-ID" smtClean="0"/>
              <a:t>09/11/2021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DC0FD-374E-4A66-95FA-F7421D39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53846-B68F-4C6D-A10C-5B1A1AAE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DA2-A9CB-41B2-B0E2-27E97775A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470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E277E-BEB7-4E5D-BD32-41EDB9295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208E0-23F4-4A7B-A4D8-500F05C9E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E0D0C-3F43-4661-95E5-B0408C27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9086-25DD-4D1B-9041-3CD5C4096C37}" type="datetimeFigureOut">
              <a:rPr lang="en-ID" smtClean="0"/>
              <a:t>09/11/2021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B8C52-FAB8-428E-BEAA-61483C8F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C266-3AC7-4517-AA12-661CCCB8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DA2-A9CB-41B2-B0E2-27E97775A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966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6195-3D32-4AEB-B70A-4BCF4508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F2AF-8D47-4C07-87E6-68B96FB3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51C9-B6B8-4AB3-ACBF-39BFA312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9086-25DD-4D1B-9041-3CD5C4096C37}" type="datetimeFigureOut">
              <a:rPr lang="en-ID" smtClean="0"/>
              <a:t>09/11/2021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9D2A-EB5B-424F-B44D-18EA0B8E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3308-957A-48F0-B630-0D2DF946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DA2-A9CB-41B2-B0E2-27E97775A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230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F433-AF6E-4C86-91A2-13D6695D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98F19-D897-48A5-8930-4066E58DC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1303-E943-4385-9BC1-5FCA01BE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9086-25DD-4D1B-9041-3CD5C4096C37}" type="datetimeFigureOut">
              <a:rPr lang="en-ID" smtClean="0"/>
              <a:t>09/11/2021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4642C-E11A-495A-8704-2C314B64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E3189-58D2-4433-AE79-24A81F48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DA2-A9CB-41B2-B0E2-27E97775A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913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EC6D-A9FC-4D32-8273-5EEF643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C4A3-8003-46FD-8BF7-DB84AD988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FDDD0-F4EA-45C0-AE82-216055484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7D311-287E-44F6-8AE9-04D428F5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9086-25DD-4D1B-9041-3CD5C4096C37}" type="datetimeFigureOut">
              <a:rPr lang="en-ID" smtClean="0"/>
              <a:t>09/11/2021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64342-FAAF-474D-9FB9-71048829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CD30-DD86-458E-AC7A-CD5C4217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DA2-A9CB-41B2-B0E2-27E97775A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7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4304-36C4-44A8-8D4F-481FC283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5DCA4-5514-4CB0-9C34-3FC9F3E2F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B168E-E962-476B-B543-BF44CEA80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F0C3B-43EA-457B-9072-6DB084E32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B54ED-C305-4EB1-A6E5-A8FDB1021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6FA53-D30B-4060-9F9D-E339D212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9086-25DD-4D1B-9041-3CD5C4096C37}" type="datetimeFigureOut">
              <a:rPr lang="en-ID" smtClean="0"/>
              <a:t>09/11/2021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0610E-1268-4544-AD2B-94EFCD81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5E645-D2F8-43F8-8532-D34C5258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DA2-A9CB-41B2-B0E2-27E97775A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457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79A8-C70A-4F4F-A0C3-AD317373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53A28-1C2D-4C99-88D8-4C8978D3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9086-25DD-4D1B-9041-3CD5C4096C37}" type="datetimeFigureOut">
              <a:rPr lang="en-ID" smtClean="0"/>
              <a:t>09/11/2021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C2C5-E770-4C27-B6E5-F66DBB79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22647-42F2-49F2-9961-9FF90058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DA2-A9CB-41B2-B0E2-27E97775A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990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38D93-D6DA-49DF-82AD-A83E41A9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9086-25DD-4D1B-9041-3CD5C4096C37}" type="datetimeFigureOut">
              <a:rPr lang="en-ID" smtClean="0"/>
              <a:t>09/11/2021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06BC4-89B5-4DA1-AC58-8D1DFECC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5253D-9F48-48FA-87C8-A09ED3FD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DA2-A9CB-41B2-B0E2-27E97775A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949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F6B8-98AA-4ACF-ABC5-2ADE0ED0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1B62-E9C2-4737-AD32-BC34AF97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33E07-84BD-443C-8F76-A63ED60A6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4399C-4DA3-48DB-839E-C8949DB9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9086-25DD-4D1B-9041-3CD5C4096C37}" type="datetimeFigureOut">
              <a:rPr lang="en-ID" smtClean="0"/>
              <a:t>09/11/2021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B9827-C84A-405F-B620-29927852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7A72-D694-4518-BF2B-41D46328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DA2-A9CB-41B2-B0E2-27E97775A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61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19BB-6AEA-4A4D-B7CF-75367DEB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89FA0-2BA4-4A65-9CBC-9A16036FB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D7427-A4D0-4984-9724-3951C1FFC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9B756-A4CB-44EA-90C0-66D7B4B9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9086-25DD-4D1B-9041-3CD5C4096C37}" type="datetimeFigureOut">
              <a:rPr lang="en-ID" smtClean="0"/>
              <a:t>09/11/2021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83CB2-FE16-4EC6-AF89-028108F0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D7A4A-B162-4914-A569-36C8366C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DA2-A9CB-41B2-B0E2-27E97775A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637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96B32-5A98-4441-AC0D-CD6D79CD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DA8CD-F757-44A5-9F94-4D83EBD1F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04DE-2CC1-40C4-8464-E8C8A60EB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39086-25DD-4D1B-9041-3CD5C4096C37}" type="datetimeFigureOut">
              <a:rPr lang="en-ID" smtClean="0"/>
              <a:t>09/11/2021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D8DD-3670-4260-A5C8-FD2AD3C7A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90177-7CC4-4B4A-B98A-2582496A0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ADA2-A9CB-41B2-B0E2-27E97775A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044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FD-9BE1-4BCD-AFE5-5C3462A6A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245"/>
            <a:ext cx="9144000" cy="914970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Belajar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Golang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B63F25-5182-4274-9084-0244738EEBFA}"/>
              </a:ext>
            </a:extLst>
          </p:cNvPr>
          <p:cNvSpPr txBox="1">
            <a:spLocks/>
          </p:cNvSpPr>
          <p:nvPr/>
        </p:nvSpPr>
        <p:spPr>
          <a:xfrm>
            <a:off x="1694155" y="3307750"/>
            <a:ext cx="9144000" cy="9149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Berkenalan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dengan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Golang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7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1" y="1809566"/>
            <a:ext cx="8089037" cy="6135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Project </a:t>
            </a:r>
            <a:r>
              <a:rPr lang="en-US" sz="2800" dirty="0" err="1"/>
              <a:t>pertama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Golang</a:t>
            </a:r>
            <a:endParaRPr lang="en-ID" sz="2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603681" y="2876930"/>
            <a:ext cx="10933315" cy="5520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K</a:t>
            </a:r>
            <a:r>
              <a:rPr lang="en-ID" sz="2800" dirty="0" err="1"/>
              <a:t>ita</a:t>
            </a:r>
            <a:r>
              <a:rPr lang="en-ID" sz="2800" dirty="0"/>
              <a:t>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memulai</a:t>
            </a:r>
            <a:r>
              <a:rPr lang="en-ID" sz="2800" dirty="0"/>
              <a:t> </a:t>
            </a:r>
            <a:r>
              <a:rPr lang="en-ID" sz="2800" dirty="0" err="1"/>
              <a:t>membuat</a:t>
            </a:r>
            <a:r>
              <a:rPr lang="en-ID" sz="2800" dirty="0"/>
              <a:t> project </a:t>
            </a:r>
            <a:r>
              <a:rPr lang="en-ID" sz="2800" dirty="0" err="1"/>
              <a:t>dengan</a:t>
            </a:r>
            <a:r>
              <a:rPr lang="en-ID" sz="2800" dirty="0"/>
              <a:t> Golang</a:t>
            </a:r>
          </a:p>
        </p:txBody>
      </p:sp>
    </p:spTree>
    <p:extLst>
      <p:ext uri="{BB962C8B-B14F-4D97-AF65-F5344CB8AC3E}">
        <p14:creationId xmlns:p14="http://schemas.microsoft.com/office/powerpoint/2010/main" val="372510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256" y="1632550"/>
            <a:ext cx="8089037" cy="613500"/>
          </a:xfrm>
        </p:spPr>
        <p:txBody>
          <a:bodyPr>
            <a:normAutofit/>
          </a:bodyPr>
          <a:lstStyle/>
          <a:p>
            <a:r>
              <a:rPr lang="en-US" sz="2800" dirty="0" err="1"/>
              <a:t>Perintah-perintah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Bahasa </a:t>
            </a:r>
            <a:r>
              <a:rPr lang="en-US" sz="2800" dirty="0" err="1"/>
              <a:t>pemrograman</a:t>
            </a:r>
            <a:r>
              <a:rPr lang="en-US" sz="2800" dirty="0"/>
              <a:t> Golang</a:t>
            </a:r>
            <a:endParaRPr lang="en-ID" sz="2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4896499" cy="2616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sz="2800" dirty="0"/>
              <a:t>Go mod </a:t>
            </a:r>
            <a:r>
              <a:rPr lang="en-US" sz="2800" dirty="0" err="1"/>
              <a:t>init</a:t>
            </a:r>
            <a:endParaRPr lang="en-US" sz="2800" dirty="0"/>
          </a:p>
          <a:p>
            <a:pPr marL="514350" indent="-514350" algn="l">
              <a:buAutoNum type="arabicPeriod"/>
            </a:pPr>
            <a:r>
              <a:rPr lang="en-ID" sz="2800" dirty="0"/>
              <a:t>Go run</a:t>
            </a:r>
          </a:p>
          <a:p>
            <a:pPr marL="514350" indent="-514350" algn="l">
              <a:buAutoNum type="arabicPeriod"/>
            </a:pPr>
            <a:r>
              <a:rPr lang="en-ID" sz="2800" dirty="0"/>
              <a:t>Go test</a:t>
            </a:r>
          </a:p>
          <a:p>
            <a:pPr marL="514350" indent="-514350" algn="l">
              <a:buAutoNum type="arabicPeriod"/>
            </a:pPr>
            <a:r>
              <a:rPr lang="en-ID" sz="2800" dirty="0"/>
              <a:t>Go build</a:t>
            </a:r>
          </a:p>
          <a:p>
            <a:pPr marL="514350" indent="-514350" algn="l">
              <a:buAutoNum type="arabicPeriod"/>
            </a:pPr>
            <a:r>
              <a:rPr lang="en-ID" sz="2800" dirty="0"/>
              <a:t>Go get</a:t>
            </a:r>
          </a:p>
          <a:p>
            <a:pPr marL="514350" indent="-514350" algn="l">
              <a:buAutoNum type="arabicPeriod"/>
            </a:pPr>
            <a:r>
              <a:rPr lang="en-ID" sz="2800" dirty="0"/>
              <a:t>Go mod tidy</a:t>
            </a:r>
          </a:p>
          <a:p>
            <a:pPr marL="514350" indent="-514350" algn="l">
              <a:buAutoNum type="arabicPeriod"/>
            </a:pPr>
            <a:r>
              <a:rPr lang="en-ID" sz="2800" dirty="0"/>
              <a:t>Go mod vendor</a:t>
            </a:r>
          </a:p>
          <a:p>
            <a:pPr marL="514350" indent="-514350" algn="l">
              <a:buAutoNum type="arabicPeriod"/>
            </a:pPr>
            <a:endParaRPr lang="en-ID" sz="2800" dirty="0"/>
          </a:p>
          <a:p>
            <a:pPr marL="514350" indent="-514350" algn="l">
              <a:buAutoNum type="arabicPeriod"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82274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256" y="1632550"/>
            <a:ext cx="8089037" cy="613500"/>
          </a:xfrm>
        </p:spPr>
        <p:txBody>
          <a:bodyPr>
            <a:normAutofit/>
          </a:bodyPr>
          <a:lstStyle/>
          <a:p>
            <a:r>
              <a:rPr lang="en-US" sz="2800" dirty="0" err="1"/>
              <a:t>Perintah-perintah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Bahasa </a:t>
            </a:r>
            <a:r>
              <a:rPr lang="en-US" sz="2800" dirty="0" err="1"/>
              <a:t>pemrograman</a:t>
            </a:r>
            <a:r>
              <a:rPr lang="en-US" sz="2800" dirty="0"/>
              <a:t> Golang</a:t>
            </a:r>
            <a:endParaRPr lang="en-ID" sz="2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329438"/>
            <a:ext cx="9977023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ID" sz="2800" dirty="0"/>
              <a:t>Go mod </a:t>
            </a:r>
            <a:r>
              <a:rPr lang="en-ID" sz="2800" dirty="0" err="1"/>
              <a:t>init</a:t>
            </a:r>
            <a:endParaRPr lang="en-ID" sz="2800" dirty="0"/>
          </a:p>
          <a:p>
            <a:pPr algn="l"/>
            <a:r>
              <a:rPr lang="en-ID" sz="2800" dirty="0"/>
              <a:t>Command go mod </a:t>
            </a:r>
            <a:r>
              <a:rPr lang="en-ID" sz="2800" dirty="0" err="1"/>
              <a:t>init</a:t>
            </a:r>
            <a:r>
              <a:rPr lang="en-ID" sz="2800" dirty="0"/>
              <a:t> </a:t>
            </a:r>
            <a:r>
              <a:rPr lang="en-ID" sz="2800" dirty="0" err="1"/>
              <a:t>digunakan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inisalisasi</a:t>
            </a:r>
            <a:r>
              <a:rPr lang="en-ID" sz="2800" dirty="0"/>
              <a:t> </a:t>
            </a:r>
            <a:r>
              <a:rPr lang="en-ID" sz="2800" dirty="0" err="1"/>
              <a:t>projek</a:t>
            </a:r>
            <a:r>
              <a:rPr lang="en-ID" sz="2800" dirty="0"/>
              <a:t> pada Go (</a:t>
            </a:r>
            <a:r>
              <a:rPr lang="en-ID" sz="2800" dirty="0" err="1"/>
              <a:t>menggunakan</a:t>
            </a:r>
            <a:r>
              <a:rPr lang="en-ID" sz="2800" dirty="0"/>
              <a:t> Go Modules).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nama</a:t>
            </a:r>
            <a:r>
              <a:rPr lang="en-ID" sz="2800" dirty="0"/>
              <a:t> </a:t>
            </a:r>
            <a:r>
              <a:rPr lang="en-ID" sz="2800" dirty="0" err="1"/>
              <a:t>projek</a:t>
            </a:r>
            <a:r>
              <a:rPr lang="en-ID" sz="2800" dirty="0"/>
              <a:t> </a:t>
            </a:r>
            <a:r>
              <a:rPr lang="en-ID" sz="2800" dirty="0" err="1"/>
              <a:t>bisa</a:t>
            </a:r>
            <a:r>
              <a:rPr lang="en-ID" sz="2800" dirty="0"/>
              <a:t>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apapun</a:t>
            </a:r>
            <a:r>
              <a:rPr lang="en-ID" sz="2800" dirty="0"/>
              <a:t>, </a:t>
            </a:r>
            <a:r>
              <a:rPr lang="en-ID" sz="2800" dirty="0" err="1"/>
              <a:t>tapi</a:t>
            </a:r>
            <a:r>
              <a:rPr lang="en-ID" sz="2800" dirty="0"/>
              <a:t> </a:t>
            </a:r>
            <a:r>
              <a:rPr lang="en-ID" sz="2800" dirty="0" err="1"/>
              <a:t>umumnya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disamakan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nama</a:t>
            </a:r>
            <a:r>
              <a:rPr lang="en-ID" sz="2800" dirty="0"/>
              <a:t> </a:t>
            </a:r>
            <a:r>
              <a:rPr lang="en-ID" sz="2800" dirty="0" err="1"/>
              <a:t>direktori</a:t>
            </a:r>
            <a:r>
              <a:rPr lang="en-ID" sz="2800" dirty="0"/>
              <a:t>.</a:t>
            </a:r>
          </a:p>
          <a:p>
            <a:pPr algn="l"/>
            <a:endParaRPr lang="en-ID" sz="2800" dirty="0"/>
          </a:p>
          <a:p>
            <a:pPr algn="l"/>
            <a:r>
              <a:rPr lang="en-ID" sz="2800" dirty="0"/>
              <a:t>Nama </a:t>
            </a:r>
            <a:r>
              <a:rPr lang="en-ID" sz="2800" dirty="0" err="1"/>
              <a:t>projek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penting</a:t>
            </a:r>
            <a:r>
              <a:rPr lang="en-ID" sz="2800" dirty="0"/>
              <a:t> </a:t>
            </a:r>
            <a:r>
              <a:rPr lang="en-ID" sz="2800" dirty="0" err="1"/>
              <a:t>karena</a:t>
            </a:r>
            <a:r>
              <a:rPr lang="en-ID" sz="2800" dirty="0"/>
              <a:t> </a:t>
            </a:r>
            <a:r>
              <a:rPr lang="en-ID" sz="2800" dirty="0" err="1"/>
              <a:t>nantinya</a:t>
            </a:r>
            <a:r>
              <a:rPr lang="en-ID" sz="2800" dirty="0"/>
              <a:t> </a:t>
            </a:r>
            <a:r>
              <a:rPr lang="en-ID" sz="2800" dirty="0" err="1"/>
              <a:t>berpengaruh</a:t>
            </a:r>
            <a:r>
              <a:rPr lang="en-ID" sz="2800" dirty="0"/>
              <a:t> pada import path sub packages yang </a:t>
            </a:r>
            <a:r>
              <a:rPr lang="en-ID" sz="2800" dirty="0" err="1"/>
              <a:t>ada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projek</a:t>
            </a:r>
            <a:r>
              <a:rPr lang="en-ID" sz="2800" dirty="0"/>
              <a:t> </a:t>
            </a:r>
            <a:r>
              <a:rPr lang="en-ID" sz="2800" dirty="0" err="1"/>
              <a:t>tersebut</a:t>
            </a:r>
            <a:r>
              <a:rPr lang="en-ID" sz="2800" dirty="0"/>
              <a:t>.</a:t>
            </a:r>
          </a:p>
          <a:p>
            <a:pPr marL="514350" indent="-514350" algn="l">
              <a:buAutoNum type="arabicPeriod"/>
            </a:pPr>
            <a:endParaRPr lang="en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953A0-8467-4656-8A33-13BAF4B10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81" y="4967376"/>
            <a:ext cx="91249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0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256" y="1632550"/>
            <a:ext cx="8089037" cy="613500"/>
          </a:xfrm>
        </p:spPr>
        <p:txBody>
          <a:bodyPr>
            <a:normAutofit/>
          </a:bodyPr>
          <a:lstStyle/>
          <a:p>
            <a:r>
              <a:rPr lang="en-US" sz="2800" dirty="0" err="1"/>
              <a:t>Perintah-perintah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Bahasa </a:t>
            </a:r>
            <a:r>
              <a:rPr lang="en-US" sz="2800" dirty="0" err="1"/>
              <a:t>pemrograman</a:t>
            </a:r>
            <a:r>
              <a:rPr lang="en-US" sz="2800" dirty="0"/>
              <a:t> Golang</a:t>
            </a:r>
            <a:endParaRPr lang="en-ID" sz="2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329438"/>
            <a:ext cx="11252911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Tx/>
              <a:buAutoNum type="arabicPeriod"/>
            </a:pPr>
            <a:r>
              <a:rPr lang="en-ID" sz="2800" dirty="0"/>
              <a:t>Go run</a:t>
            </a:r>
          </a:p>
          <a:p>
            <a:pPr marL="514350" indent="-514350" algn="l">
              <a:buAutoNum type="arabicPeriod"/>
            </a:pPr>
            <a:endParaRPr lang="en-ID" sz="2800" dirty="0"/>
          </a:p>
          <a:p>
            <a:pPr algn="l"/>
            <a:r>
              <a:rPr lang="en-ID" sz="2800" dirty="0"/>
              <a:t>Command go run </a:t>
            </a:r>
            <a:r>
              <a:rPr lang="en-ID" sz="2800" dirty="0" err="1"/>
              <a:t>digunakan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eksekusi</a:t>
            </a:r>
            <a:r>
              <a:rPr lang="en-ID" sz="2800" dirty="0"/>
              <a:t> file program (file </a:t>
            </a:r>
            <a:r>
              <a:rPr lang="en-ID" sz="2800" dirty="0" err="1"/>
              <a:t>ber-ekstensi</a:t>
            </a:r>
            <a:r>
              <a:rPr lang="en-ID" sz="2800" dirty="0"/>
              <a:t> .go). </a:t>
            </a:r>
          </a:p>
          <a:p>
            <a:pPr algn="l"/>
            <a:r>
              <a:rPr lang="en-ID" sz="2800" dirty="0"/>
              <a:t>Cara </a:t>
            </a:r>
            <a:r>
              <a:rPr lang="en-ID" sz="2800" dirty="0" err="1"/>
              <a:t>penggunaannya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menuliskan</a:t>
            </a:r>
            <a:r>
              <a:rPr lang="en-ID" sz="2800" dirty="0"/>
              <a:t> command </a:t>
            </a:r>
            <a:r>
              <a:rPr lang="en-ID" sz="2800" dirty="0" err="1"/>
              <a:t>tersebut</a:t>
            </a:r>
            <a:r>
              <a:rPr lang="en-ID" sz="2800" dirty="0"/>
              <a:t> </a:t>
            </a:r>
            <a:r>
              <a:rPr lang="en-ID" sz="2800" dirty="0" err="1"/>
              <a:t>diikut</a:t>
            </a:r>
            <a:r>
              <a:rPr lang="en-ID" sz="2800" dirty="0"/>
              <a:t> </a:t>
            </a:r>
            <a:r>
              <a:rPr lang="en-ID" sz="2800" dirty="0" err="1"/>
              <a:t>argumen</a:t>
            </a:r>
            <a:r>
              <a:rPr lang="en-ID" sz="2800" dirty="0"/>
              <a:t> </a:t>
            </a:r>
            <a:r>
              <a:rPr lang="en-ID" sz="2800" dirty="0" err="1"/>
              <a:t>nama</a:t>
            </a:r>
            <a:r>
              <a:rPr lang="en-ID" sz="2800" dirty="0"/>
              <a:t> file.</a:t>
            </a:r>
          </a:p>
          <a:p>
            <a:pPr marL="514350" indent="-514350" algn="l">
              <a:buAutoNum type="arabicPeriod"/>
            </a:pPr>
            <a:endParaRPr lang="en-ID" sz="2800" dirty="0"/>
          </a:p>
          <a:p>
            <a:pPr algn="l"/>
            <a:r>
              <a:rPr lang="en-ID" sz="2800" dirty="0" err="1"/>
              <a:t>Berikut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contoh</a:t>
            </a:r>
            <a:r>
              <a:rPr lang="en-ID" sz="2800" dirty="0"/>
              <a:t> </a:t>
            </a:r>
            <a:r>
              <a:rPr lang="en-ID" sz="2800" dirty="0" err="1"/>
              <a:t>penerapan</a:t>
            </a:r>
            <a:r>
              <a:rPr lang="en-ID" sz="2800" dirty="0"/>
              <a:t> go run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eksekusi</a:t>
            </a:r>
            <a:r>
              <a:rPr lang="en-ID" sz="2800" dirty="0"/>
              <a:t> file program </a:t>
            </a:r>
            <a:r>
              <a:rPr lang="en-ID" sz="2800" dirty="0" err="1"/>
              <a:t>main.go</a:t>
            </a:r>
            <a:r>
              <a:rPr lang="en-ID" sz="2800" dirty="0"/>
              <a:t> yang </a:t>
            </a:r>
            <a:r>
              <a:rPr lang="en-ID" sz="2800" dirty="0" err="1"/>
              <a:t>tersimpan</a:t>
            </a:r>
            <a:r>
              <a:rPr lang="en-ID" sz="2800" dirty="0"/>
              <a:t> di path project-</a:t>
            </a:r>
            <a:r>
              <a:rPr lang="en-ID" sz="2800" dirty="0" err="1"/>
              <a:t>pertama</a:t>
            </a:r>
            <a:r>
              <a:rPr lang="en-ID" sz="2800" dirty="0"/>
              <a:t> yang path </a:t>
            </a:r>
            <a:r>
              <a:rPr lang="en-ID" sz="2800" dirty="0" err="1"/>
              <a:t>tersebut</a:t>
            </a:r>
            <a:r>
              <a:rPr lang="en-ID" sz="2800" dirty="0"/>
              <a:t> </a:t>
            </a:r>
            <a:r>
              <a:rPr lang="en-ID" sz="2800" dirty="0" err="1"/>
              <a:t>sudah</a:t>
            </a:r>
            <a:r>
              <a:rPr lang="en-ID" sz="2800" dirty="0"/>
              <a:t> </a:t>
            </a:r>
            <a:r>
              <a:rPr lang="en-ID" sz="2800" dirty="0" err="1"/>
              <a:t>diinisialisasi</a:t>
            </a:r>
            <a:r>
              <a:rPr lang="en-ID" sz="2800" dirty="0"/>
              <a:t> </a:t>
            </a:r>
            <a:r>
              <a:rPr lang="en-ID" sz="2800" dirty="0" err="1"/>
              <a:t>menggunakan</a:t>
            </a:r>
            <a:r>
              <a:rPr lang="en-ID" sz="2800" dirty="0"/>
              <a:t> go mod init.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A0E21-93E1-4CE9-AF6E-706AF4450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02" y="5012267"/>
            <a:ext cx="91249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5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256" y="1632550"/>
            <a:ext cx="8089037" cy="613500"/>
          </a:xfrm>
        </p:spPr>
        <p:txBody>
          <a:bodyPr>
            <a:normAutofit/>
          </a:bodyPr>
          <a:lstStyle/>
          <a:p>
            <a:r>
              <a:rPr lang="en-US" sz="2800" dirty="0" err="1"/>
              <a:t>Perintah-perintah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Bahasa </a:t>
            </a:r>
            <a:r>
              <a:rPr lang="en-US" sz="2800" dirty="0" err="1"/>
              <a:t>pemrograman</a:t>
            </a:r>
            <a:r>
              <a:rPr lang="en-US" sz="2800" dirty="0"/>
              <a:t> Golang</a:t>
            </a:r>
            <a:endParaRPr lang="en-ID" sz="2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329438"/>
            <a:ext cx="9977023" cy="12489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Tx/>
              <a:buAutoNum type="arabicPeriod"/>
            </a:pPr>
            <a:r>
              <a:rPr lang="en-ID" sz="2800" dirty="0"/>
              <a:t>Go test</a:t>
            </a:r>
          </a:p>
          <a:p>
            <a:pPr algn="l"/>
            <a:endParaRPr lang="en-ID" sz="2800" dirty="0"/>
          </a:p>
          <a:p>
            <a:pPr algn="l"/>
            <a:r>
              <a:rPr lang="en-ID" sz="2800" dirty="0"/>
              <a:t>Go </a:t>
            </a:r>
            <a:r>
              <a:rPr lang="en-ID" sz="2800" dirty="0" err="1"/>
              <a:t>menyediakan</a:t>
            </a:r>
            <a:r>
              <a:rPr lang="en-ID" sz="2800" dirty="0"/>
              <a:t> package testing, </a:t>
            </a:r>
            <a:r>
              <a:rPr lang="en-ID" sz="2800" dirty="0" err="1"/>
              <a:t>berguna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keperluan</a:t>
            </a:r>
            <a:r>
              <a:rPr lang="en-ID" sz="2800" dirty="0"/>
              <a:t> unit test. File yang </a:t>
            </a:r>
            <a:r>
              <a:rPr lang="en-ID" sz="2800" dirty="0" err="1"/>
              <a:t>akan</a:t>
            </a:r>
            <a:r>
              <a:rPr lang="en-ID" sz="2800" dirty="0"/>
              <a:t> di-test </a:t>
            </a:r>
            <a:r>
              <a:rPr lang="en-ID" sz="2800" dirty="0" err="1"/>
              <a:t>harus</a:t>
            </a:r>
            <a:r>
              <a:rPr lang="en-ID" sz="2800" dirty="0"/>
              <a:t> </a:t>
            </a:r>
            <a:r>
              <a:rPr lang="en-ID" sz="2800" dirty="0" err="1"/>
              <a:t>ber</a:t>
            </a:r>
            <a:r>
              <a:rPr lang="en-ID" sz="2800" dirty="0"/>
              <a:t>-suffix _</a:t>
            </a:r>
            <a:r>
              <a:rPr lang="en-ID" sz="2800" dirty="0" err="1"/>
              <a:t>test.go</a:t>
            </a:r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BE718-8387-4CB6-AA2D-79F672110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81" y="3880432"/>
            <a:ext cx="916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9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256" y="1632550"/>
            <a:ext cx="8089037" cy="613500"/>
          </a:xfrm>
        </p:spPr>
        <p:txBody>
          <a:bodyPr>
            <a:normAutofit/>
          </a:bodyPr>
          <a:lstStyle/>
          <a:p>
            <a:r>
              <a:rPr lang="en-US" sz="2800" dirty="0" err="1"/>
              <a:t>Perintah-perintah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Bahasa </a:t>
            </a:r>
            <a:r>
              <a:rPr lang="en-US" sz="2800" dirty="0" err="1"/>
              <a:t>pemrograman</a:t>
            </a:r>
            <a:r>
              <a:rPr lang="en-US" sz="2800" dirty="0"/>
              <a:t> Golang</a:t>
            </a:r>
            <a:endParaRPr lang="en-ID" sz="2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329437"/>
            <a:ext cx="10604841" cy="24911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800" dirty="0"/>
              <a:t>1. Go build</a:t>
            </a:r>
          </a:p>
          <a:p>
            <a:pPr algn="l"/>
            <a:endParaRPr lang="en-ID" sz="2800" dirty="0"/>
          </a:p>
          <a:p>
            <a:pPr algn="l"/>
            <a:r>
              <a:rPr lang="en-ID" sz="2800" dirty="0"/>
              <a:t>Command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digunakan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mengkompilasi</a:t>
            </a:r>
            <a:r>
              <a:rPr lang="en-ID" sz="2800" dirty="0"/>
              <a:t> file program.</a:t>
            </a:r>
          </a:p>
          <a:p>
            <a:pPr algn="l"/>
            <a:endParaRPr lang="en-ID" sz="2800" dirty="0"/>
          </a:p>
          <a:p>
            <a:pPr algn="l"/>
            <a:r>
              <a:rPr lang="en-ID" sz="2800" dirty="0" err="1"/>
              <a:t>Sebenarnya</a:t>
            </a:r>
            <a:r>
              <a:rPr lang="en-ID" sz="2800" dirty="0"/>
              <a:t> </a:t>
            </a:r>
            <a:r>
              <a:rPr lang="en-ID" sz="2800" dirty="0" err="1"/>
              <a:t>ketika</a:t>
            </a:r>
            <a:r>
              <a:rPr lang="en-ID" sz="2800" dirty="0"/>
              <a:t> </a:t>
            </a:r>
            <a:r>
              <a:rPr lang="en-ID" sz="2800" dirty="0" err="1"/>
              <a:t>eksekusi</a:t>
            </a:r>
            <a:r>
              <a:rPr lang="en-ID" sz="2800" dirty="0"/>
              <a:t> program </a:t>
            </a:r>
            <a:r>
              <a:rPr lang="en-ID" sz="2800" dirty="0" err="1"/>
              <a:t>menggunakan</a:t>
            </a:r>
            <a:r>
              <a:rPr lang="en-ID" sz="2800" dirty="0"/>
              <a:t> go run, </a:t>
            </a:r>
            <a:r>
              <a:rPr lang="en-ID" sz="2800" dirty="0" err="1"/>
              <a:t>terjadi</a:t>
            </a:r>
            <a:r>
              <a:rPr lang="en-ID" sz="2800" dirty="0"/>
              <a:t> proses </a:t>
            </a:r>
            <a:r>
              <a:rPr lang="en-ID" sz="2800" dirty="0" err="1"/>
              <a:t>kompilasi</a:t>
            </a:r>
            <a:r>
              <a:rPr lang="en-ID" sz="2800" dirty="0"/>
              <a:t> juga. File </a:t>
            </a:r>
            <a:r>
              <a:rPr lang="en-ID" sz="2800" dirty="0" err="1"/>
              <a:t>hasil</a:t>
            </a:r>
            <a:r>
              <a:rPr lang="en-ID" sz="2800" dirty="0"/>
              <a:t> </a:t>
            </a:r>
            <a:r>
              <a:rPr lang="en-ID" sz="2800" dirty="0" err="1"/>
              <a:t>kompilasi</a:t>
            </a:r>
            <a:r>
              <a:rPr lang="en-ID" sz="2800" dirty="0"/>
              <a:t>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disimpan</a:t>
            </a:r>
            <a:r>
              <a:rPr lang="en-ID" sz="2800" dirty="0"/>
              <a:t> pada folder temporary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selanjutnya</a:t>
            </a:r>
            <a:r>
              <a:rPr lang="en-ID" sz="2800" dirty="0"/>
              <a:t> </a:t>
            </a:r>
            <a:r>
              <a:rPr lang="en-ID" sz="2800" dirty="0" err="1"/>
              <a:t>langsung</a:t>
            </a:r>
            <a:r>
              <a:rPr lang="en-ID" sz="2800" dirty="0"/>
              <a:t> </a:t>
            </a:r>
            <a:r>
              <a:rPr lang="en-ID" sz="2800" dirty="0" err="1"/>
              <a:t>dieksekusi</a:t>
            </a:r>
            <a:r>
              <a:rPr lang="en-ID" sz="2800" dirty="0"/>
              <a:t>.</a:t>
            </a:r>
          </a:p>
          <a:p>
            <a:pPr algn="l"/>
            <a:endParaRPr lang="en-ID" sz="2800" dirty="0"/>
          </a:p>
          <a:p>
            <a:pPr algn="l"/>
            <a:r>
              <a:rPr lang="en-ID" sz="2800" dirty="0" err="1"/>
              <a:t>Berbeda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go build, command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menghasilkan</a:t>
            </a:r>
            <a:r>
              <a:rPr lang="en-ID" sz="2800" dirty="0"/>
              <a:t> file executable </a:t>
            </a:r>
            <a:r>
              <a:rPr lang="en-ID" sz="2800" dirty="0" err="1"/>
              <a:t>atau</a:t>
            </a:r>
            <a:r>
              <a:rPr lang="en-ID" sz="2800" dirty="0"/>
              <a:t> binary pada folder yang </a:t>
            </a:r>
            <a:r>
              <a:rPr lang="en-ID" sz="2800" dirty="0" err="1"/>
              <a:t>sedang</a:t>
            </a:r>
            <a:r>
              <a:rPr lang="en-ID" sz="2800" dirty="0"/>
              <a:t> </a:t>
            </a:r>
            <a:r>
              <a:rPr lang="en-ID" sz="2800" dirty="0" err="1"/>
              <a:t>aktif</a:t>
            </a:r>
            <a:r>
              <a:rPr lang="en-ID" sz="28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65BD08-394A-4D45-A2F1-5CBFD0FA7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81" y="4634097"/>
            <a:ext cx="91916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2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256" y="1632550"/>
            <a:ext cx="8089037" cy="613500"/>
          </a:xfrm>
        </p:spPr>
        <p:txBody>
          <a:bodyPr>
            <a:normAutofit/>
          </a:bodyPr>
          <a:lstStyle/>
          <a:p>
            <a:r>
              <a:rPr lang="en-US" sz="2800" dirty="0" err="1"/>
              <a:t>Perintah-perintah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Bahasa </a:t>
            </a:r>
            <a:r>
              <a:rPr lang="en-US" sz="2800" dirty="0" err="1"/>
              <a:t>pemrograman</a:t>
            </a:r>
            <a:r>
              <a:rPr lang="en-US" sz="2800" dirty="0"/>
              <a:t> Golang</a:t>
            </a:r>
            <a:endParaRPr lang="en-ID" sz="2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329437"/>
            <a:ext cx="10604841" cy="16220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800" dirty="0"/>
              <a:t>1. Go get</a:t>
            </a:r>
          </a:p>
          <a:p>
            <a:pPr algn="l"/>
            <a:endParaRPr lang="en-ID" sz="2800" dirty="0"/>
          </a:p>
          <a:p>
            <a:pPr algn="l"/>
            <a:r>
              <a:rPr lang="en-US" sz="2800" dirty="0"/>
              <a:t>Command go get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men-download package</a:t>
            </a:r>
            <a:endParaRPr lang="en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1FB85-02B8-4FB0-863B-049A0FB0C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81" y="3911000"/>
            <a:ext cx="91821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7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256" y="1632550"/>
            <a:ext cx="8089037" cy="613500"/>
          </a:xfrm>
        </p:spPr>
        <p:txBody>
          <a:bodyPr>
            <a:normAutofit/>
          </a:bodyPr>
          <a:lstStyle/>
          <a:p>
            <a:r>
              <a:rPr lang="en-US" sz="2800" dirty="0" err="1"/>
              <a:t>Perintah-perintah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Bahasa </a:t>
            </a:r>
            <a:r>
              <a:rPr lang="en-US" sz="2800" dirty="0" err="1"/>
              <a:t>pemrograman</a:t>
            </a:r>
            <a:r>
              <a:rPr lang="en-US" sz="2800" dirty="0"/>
              <a:t> Golang</a:t>
            </a:r>
            <a:endParaRPr lang="en-ID" sz="2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329437"/>
            <a:ext cx="10604841" cy="1622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800" dirty="0"/>
              <a:t>1. Go mod tidy</a:t>
            </a:r>
          </a:p>
          <a:p>
            <a:pPr algn="l"/>
            <a:endParaRPr lang="en-ID" sz="2800" dirty="0"/>
          </a:p>
          <a:p>
            <a:pPr algn="l"/>
            <a:r>
              <a:rPr lang="en-US" sz="2800" dirty="0"/>
              <a:t>Command go mod tidy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memvalidasi</a:t>
            </a:r>
            <a:r>
              <a:rPr lang="en-US" sz="2800" dirty="0"/>
              <a:t> </a:t>
            </a:r>
            <a:r>
              <a:rPr lang="en-US" sz="2800" dirty="0" err="1"/>
              <a:t>dependensi</a:t>
            </a:r>
            <a:r>
              <a:rPr lang="en-US" sz="2800" dirty="0"/>
              <a:t>. Jika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dependensi</a:t>
            </a:r>
            <a:r>
              <a:rPr lang="en-US" sz="2800" dirty="0"/>
              <a:t> yang </a:t>
            </a:r>
            <a:r>
              <a:rPr lang="en-US" sz="2800" dirty="0" err="1"/>
              <a:t>belum</a:t>
            </a:r>
            <a:r>
              <a:rPr lang="en-US" sz="2800" dirty="0"/>
              <a:t> </a:t>
            </a:r>
            <a:r>
              <a:rPr lang="en-US" sz="2800" dirty="0" err="1"/>
              <a:t>ter</a:t>
            </a:r>
            <a:r>
              <a:rPr lang="en-US" sz="2800" dirty="0"/>
              <a:t>-download,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otomatis</a:t>
            </a:r>
            <a:r>
              <a:rPr lang="en-US" sz="2800" dirty="0"/>
              <a:t> di-download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8153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256" y="1632550"/>
            <a:ext cx="8089037" cy="613500"/>
          </a:xfrm>
        </p:spPr>
        <p:txBody>
          <a:bodyPr>
            <a:normAutofit/>
          </a:bodyPr>
          <a:lstStyle/>
          <a:p>
            <a:r>
              <a:rPr lang="en-US" sz="2800" dirty="0" err="1"/>
              <a:t>Perintah-perintah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Bahasa </a:t>
            </a:r>
            <a:r>
              <a:rPr lang="en-US" sz="2800" dirty="0" err="1"/>
              <a:t>pemrograman</a:t>
            </a:r>
            <a:r>
              <a:rPr lang="en-US" sz="2800" dirty="0"/>
              <a:t> Golang</a:t>
            </a:r>
            <a:endParaRPr lang="en-ID" sz="2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329437"/>
            <a:ext cx="10933315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800" dirty="0"/>
              <a:t>1. Go vendor</a:t>
            </a:r>
          </a:p>
          <a:p>
            <a:pPr algn="l"/>
            <a:endParaRPr lang="en-ID" sz="2800" dirty="0"/>
          </a:p>
          <a:p>
            <a:pPr algn="l"/>
            <a:r>
              <a:rPr lang="en-US" sz="2800" dirty="0" err="1"/>
              <a:t>Vendoring</a:t>
            </a:r>
            <a:r>
              <a:rPr lang="en-US" sz="2800" dirty="0"/>
              <a:t> di Go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kapabilitas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mengunduh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dependency </a:t>
            </a:r>
            <a:r>
              <a:rPr lang="en-US" sz="2800" dirty="0" err="1"/>
              <a:t>atau</a:t>
            </a:r>
            <a:r>
              <a:rPr lang="en-US" sz="2800" dirty="0"/>
              <a:t> 3rd party,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r>
              <a:rPr lang="en-US" sz="2800" dirty="0"/>
              <a:t> di </a:t>
            </a:r>
            <a:r>
              <a:rPr lang="en-US" sz="2800" dirty="0" err="1"/>
              <a:t>lokal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folder project, </a:t>
            </a:r>
            <a:r>
              <a:rPr lang="en-US" sz="2800" dirty="0" err="1"/>
              <a:t>dalam</a:t>
            </a:r>
            <a:r>
              <a:rPr lang="en-US" sz="2800" dirty="0"/>
              <a:t> folder </a:t>
            </a:r>
            <a:r>
              <a:rPr lang="en-US" sz="2800" dirty="0" err="1"/>
              <a:t>bernama</a:t>
            </a:r>
            <a:r>
              <a:rPr lang="en-US" sz="2800" dirty="0"/>
              <a:t> vendor.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adanya</a:t>
            </a:r>
            <a:r>
              <a:rPr lang="en-US" sz="2800" dirty="0"/>
              <a:t> folder </a:t>
            </a:r>
            <a:r>
              <a:rPr lang="en-US" sz="2800" dirty="0" err="1"/>
              <a:t>tersebut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Go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lookup 3rd party </a:t>
            </a:r>
            <a:r>
              <a:rPr lang="en-US" sz="2800" dirty="0" err="1"/>
              <a:t>ke</a:t>
            </a:r>
            <a:r>
              <a:rPr lang="en-US" sz="2800" dirty="0"/>
              <a:t> cache folder, </a:t>
            </a:r>
            <a:r>
              <a:rPr lang="en-US" sz="2800" dirty="0" err="1"/>
              <a:t>melainkan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mempergunakan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folder vendor. Jadi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download </a:t>
            </a:r>
            <a:r>
              <a:rPr lang="en-US" sz="2800" dirty="0" err="1"/>
              <a:t>lagi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internet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92345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367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 Theme</vt:lpstr>
      <vt:lpstr>Belajar Golang</vt:lpstr>
      <vt:lpstr>Perintah-perintah dalam Bahasa pemrograman Golang</vt:lpstr>
      <vt:lpstr>Perintah-perintah dalam Bahasa pemrograman Golang</vt:lpstr>
      <vt:lpstr>Perintah-perintah dalam Bahasa pemrograman Golang</vt:lpstr>
      <vt:lpstr>Perintah-perintah dalam Bahasa pemrograman Golang</vt:lpstr>
      <vt:lpstr>Perintah-perintah dalam Bahasa pemrograman Golang</vt:lpstr>
      <vt:lpstr>Perintah-perintah dalam Bahasa pemrograman Golang</vt:lpstr>
      <vt:lpstr>Perintah-perintah dalam Bahasa pemrograman Golang</vt:lpstr>
      <vt:lpstr>Perintah-perintah dalam Bahasa pemrograman Golang</vt:lpstr>
      <vt:lpstr>Project pertama dengan Golang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Golang</dc:title>
  <dc:creator>IT-Eko</dc:creator>
  <cp:lastModifiedBy>IT-Eko</cp:lastModifiedBy>
  <cp:revision>2</cp:revision>
  <dcterms:created xsi:type="dcterms:W3CDTF">2021-11-09T02:13:57Z</dcterms:created>
  <dcterms:modified xsi:type="dcterms:W3CDTF">2021-11-09T04:13:12Z</dcterms:modified>
</cp:coreProperties>
</file>