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A11D-341E-4B46-A7EA-88068F027B6A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D2F5C-5B55-49C8-8271-6FF4E4194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82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1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378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58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174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7175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371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90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797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61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39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217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475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1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23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4BCC-AD22-43E6-B2D6-FE339B0AB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81594-751F-4481-9E05-33554FA8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51C9-8C3F-47EC-BA3A-53F53446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3CA89-83B8-47DC-B5CB-FFDF6F9A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D01E-498A-434F-9935-AA79F7F1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589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CF84-EBC4-441A-A31F-8EF647C1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B5C17-7837-4507-A120-0286C42D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28B5-1AC7-4B95-882A-3E966B89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3FA1-16A3-4A5E-8878-F5A92646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0674-DB2E-4A1E-BFD7-4BDDF3A8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92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E5C6C-B9BA-4CF4-8924-3B1C6C45D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D3947-458E-43D8-845C-B5E159A91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900C-8C58-42D7-B6B9-84994CE9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5F81-F4AB-4B5D-8D19-87BA257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A765-CD35-4765-BCF3-EA81D957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84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B2BD-6922-4603-88AD-6EA0B979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132C-45EF-4E73-943F-413FF9E7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BA10-93B0-4243-BE65-247A1FA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5A6C-FA0A-4D5D-92DF-834ACBB8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4237-3B04-4D18-86AB-BD3FECC3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92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B58F-F6CD-4C20-8C60-6453369D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8A3E-2902-44F7-A156-2F9A09B5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D557-34CC-49F0-94B3-8376045C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37C2-26D8-41E3-AC7C-E0EEBBED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5BA8-A4CF-4BFB-8A42-B64304D5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993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FB7E-C164-4BA3-B142-263BDDF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85BA-9E4E-4B3E-ADD2-D97CFEC9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3229D-B8E3-4239-AE68-34956F2CB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7B40-BE52-461B-8785-CDB14B26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51E5-4917-43A7-A548-35E070C0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9CEB7-32F0-41ED-8866-50690D61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67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B7BD-678E-47E8-B79E-780D677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6EED-7DD3-4D49-AF02-528A3BB9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AF1BA-B4C2-4539-B1D1-2222ECBF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12D48-7293-4816-83E3-C7EBD2126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619B4-D40B-41E8-8FD9-E76AFF7A5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4CD34-A8D5-4831-BFF3-E5A500FE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09E3E-BC96-4AA3-BEEB-1C12811C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18129-10B7-4477-A59F-BF43ECB0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03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ADE3-79F1-4371-8E11-E459F10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01F0D-FCEC-43B1-BBDD-53C131E4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8538-0E4A-4F7C-B72E-AC7E31C8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1DE2E-E42D-4807-AB5F-0FFD824D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08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FB866-739F-4847-A15C-255C512D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587D1-D086-454A-A27A-D82D2F6D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C0168-623E-44E2-BD7E-0A8FCA86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65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C656-2DA5-42EE-A42D-A4EDE538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6E01-D413-412C-95D4-2AC410D3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524E-3C0F-4451-B4EF-8A0267C1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956C7-7E56-465D-8FB7-01F861C6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B72DE-B5E7-4756-BE47-974BA50A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C9E1-EE5B-4842-A162-91E33985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C516-AB80-4E15-B52F-3E0986D3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AA806-1958-48DE-88CD-F5C4DC7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D81A4-F068-4306-B24F-98739A50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19A41-1550-4D88-B12F-E0BBD6C0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89479-67B1-4A01-B846-D8586D0B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BAF2-6C2F-43B0-AE89-A334C9B7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453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F5B34-3D7A-4FFC-80B2-F6F9CAAF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4F4CB-AFCE-41FE-A606-224F415F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1C04-E818-428F-9282-F0A281A45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4A62-5FD1-4CAB-A444-8782F13DCE25}" type="datetimeFigureOut">
              <a:rPr lang="en-ID" smtClean="0"/>
              <a:t>21/12/2021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8C37-2740-480C-A708-05187D2FB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B78F-D217-4E8C-BD29-C75B2E55A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B0DF-8D02-473E-9FF5-8EEC1B2DF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5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83BB-3B33-4B47-8502-2ED886FC046D}"/>
              </a:ext>
            </a:extLst>
          </p:cNvPr>
          <p:cNvSpPr txBox="1"/>
          <p:nvPr/>
        </p:nvSpPr>
        <p:spPr>
          <a:xfrm>
            <a:off x="1525758" y="3246681"/>
            <a:ext cx="923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</a:t>
            </a:r>
            <a:r>
              <a:rPr lang="en-ID" sz="3600" b="1" dirty="0"/>
              <a:t>EMBUAT WEB SERVER SEDERHANA</a:t>
            </a: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Membuat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r>
              <a:rPr lang="en-ID" sz="4000" b="1" dirty="0"/>
              <a:t> Web </a:t>
            </a:r>
            <a:r>
              <a:rPr lang="en-ID" sz="4000" b="1" dirty="0" err="1"/>
              <a:t>Sederhana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Fungsi http.HandleFunc() digunakan untuk routing aplikasi web. Maksud dari routing adalah penentuan aksi ketika url tertentu diakses oleh user.</a:t>
            </a:r>
          </a:p>
          <a:p>
            <a:endParaRPr lang="en-ID" sz="2000"/>
          </a:p>
          <a:p>
            <a:r>
              <a:rPr lang="en-ID" sz="2000"/>
              <a:t>Pada kode di atas 2 rute didaftarkan, yaitu / dan /index. Aksi dari rute / adalah menampilkan text "halo" di halaman website. Sedangkan /index menampilkan text "apa kabar!".</a:t>
            </a:r>
          </a:p>
          <a:p>
            <a:endParaRPr lang="en-ID" sz="2000"/>
          </a:p>
          <a:p>
            <a:r>
              <a:rPr lang="en-ID" sz="2000"/>
              <a:t>Fungsi http.HandleFunc() memiliki 2 buah parameter yang harus diisi. Parameter pertama adalah rute yang diinginkan. Parameter kedua adalah callback atau aksi ketika rute tersebut diakses. Callback tersebut bertipe fungsi func(w http.ResponseWriter, r *http.Request).</a:t>
            </a:r>
          </a:p>
          <a:p>
            <a:endParaRPr lang="en-ID" sz="2000"/>
          </a:p>
          <a:p>
            <a:r>
              <a:rPr lang="en-ID" sz="2000"/>
              <a:t>Pada pendaftaran rute /index, callback-nya adalah fungsi index(), hal seperti ini diperbolehkan asalkan tipe dari fungsi tersebut sesuai.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6530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Membuat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r>
              <a:rPr lang="en-ID" sz="4000" b="1" dirty="0"/>
              <a:t> Web </a:t>
            </a:r>
            <a:r>
              <a:rPr lang="en-ID" sz="4000" b="1" dirty="0" err="1"/>
              <a:t>Sederhana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Fungsi http.listenAndServe() digunakan untuk menghidupkan server sekaligus menjalankan aplikasi menggunakan server tersebut. Di Go, 1 web aplikasi adalah 1 buah server berbeda.</a:t>
            </a:r>
          </a:p>
          <a:p>
            <a:endParaRPr lang="en-ID" sz="2000"/>
          </a:p>
          <a:p>
            <a:r>
              <a:rPr lang="en-ID" sz="2000"/>
              <a:t>Pada contoh di atas, server dijalankan pada port 8080.</a:t>
            </a:r>
          </a:p>
          <a:p>
            <a:endParaRPr lang="en-ID" sz="2000"/>
          </a:p>
          <a:p>
            <a:r>
              <a:rPr lang="en-ID" sz="2000"/>
              <a:t>Perlu diingat, setiap ada perubahan pada file .go, go run harus dipanggil lagi.</a:t>
            </a:r>
          </a:p>
          <a:p>
            <a:endParaRPr lang="en-ID" sz="2000"/>
          </a:p>
          <a:p>
            <a:r>
              <a:rPr lang="en-ID" sz="2000"/>
              <a:t>Untuk menghentikan web server, tekan CTRL+C pada terminal atau CMD, dimana pengeksekusian aplikasi berlangsung.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304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 </a:t>
            </a:r>
            <a:r>
              <a:rPr lang="en-ID" sz="4000" b="1" dirty="0" err="1"/>
              <a:t>Penggunaan</a:t>
            </a:r>
            <a:r>
              <a:rPr lang="en-ID" sz="4000" b="1" dirty="0"/>
              <a:t> Template Web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Template engine memberikan kemudahan dalam mendesain tampilan view aplikasi website. Dan kabar baiknya Go menyediakan engine template sendiri, dengan banyak fitur yang tersedia di dalamnya.</a:t>
            </a:r>
          </a:p>
          <a:p>
            <a:endParaRPr lang="en-ID" sz="2000"/>
          </a:p>
          <a:p>
            <a:r>
              <a:rPr lang="en-ID" sz="2000"/>
              <a:t>Di sini kita akan belajar contoh sederhana penggunaan template untuk menampilkan data. Pertama siapkan dahulu template-nya. Buat file template.html lalu isi dengan kode berikut.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2251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 </a:t>
            </a:r>
            <a:r>
              <a:rPr lang="en-ID" sz="4000" b="1" dirty="0" err="1"/>
              <a:t>Penggunaan</a:t>
            </a:r>
            <a:r>
              <a:rPr lang="en-ID" sz="4000" b="1" dirty="0"/>
              <a:t> Template Web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07EAC-16EB-4D10-84F2-8C1138B1B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84" y="2659163"/>
            <a:ext cx="9048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6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 </a:t>
            </a:r>
            <a:r>
              <a:rPr lang="en-ID" sz="4000" b="1" dirty="0" err="1"/>
              <a:t>Penggunaan</a:t>
            </a:r>
            <a:r>
              <a:rPr lang="en-ID" sz="4000" b="1" dirty="0"/>
              <a:t> Template Web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84910B-B7BE-48C5-BE4E-61A536A13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62" y="2662352"/>
            <a:ext cx="7868476" cy="2857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32BD41-F6B1-42AA-8BFB-C72B1893C2AB}"/>
              </a:ext>
            </a:extLst>
          </p:cNvPr>
          <p:cNvSpPr txBox="1"/>
          <p:nvPr/>
        </p:nvSpPr>
        <p:spPr>
          <a:xfrm>
            <a:off x="4651581" y="2744712"/>
            <a:ext cx="7111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Kode {{.Name}}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memunculkan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data property Name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router. Kode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di-replace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Name.</a:t>
            </a:r>
          </a:p>
        </p:txBody>
      </p:sp>
    </p:spTree>
    <p:extLst>
      <p:ext uri="{BB962C8B-B14F-4D97-AF65-F5344CB8AC3E}">
        <p14:creationId xmlns:p14="http://schemas.microsoft.com/office/powerpoint/2010/main" val="393376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174" y="333062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 </a:t>
            </a:r>
            <a:r>
              <a:rPr lang="en-ID" sz="4000" b="1" dirty="0" err="1"/>
              <a:t>Penggunaan</a:t>
            </a:r>
            <a:r>
              <a:rPr lang="en-ID" sz="4000" b="1" dirty="0"/>
              <a:t> Template 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2AB43-4932-43A5-9357-E98EC9BA6DA7}"/>
              </a:ext>
            </a:extLst>
          </p:cNvPr>
          <p:cNvSpPr txBox="1"/>
          <p:nvPr/>
        </p:nvSpPr>
        <p:spPr>
          <a:xfrm>
            <a:off x="5244992" y="97428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ubah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 .go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D1CB1-8FCB-49DC-9009-DA87CAAE5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914" y="1567118"/>
            <a:ext cx="6050673" cy="51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409" y="1507047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 </a:t>
            </a:r>
            <a:r>
              <a:rPr lang="en-ID" sz="4000" b="1" dirty="0" err="1"/>
              <a:t>Penggunaan</a:t>
            </a:r>
            <a:r>
              <a:rPr lang="en-ID" sz="4000" b="1" dirty="0"/>
              <a:t> Template 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6FBBF-5923-4630-89B0-CA5E835C43EB}"/>
              </a:ext>
            </a:extLst>
          </p:cNvPr>
          <p:cNvSpPr txBox="1"/>
          <p:nvPr/>
        </p:nvSpPr>
        <p:spPr>
          <a:xfrm>
            <a:off x="1360873" y="2109439"/>
            <a:ext cx="947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Jalankan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http://localhost:8080/, </a:t>
            </a:r>
            <a:r>
              <a:rPr lang="en-ID" dirty="0" err="1"/>
              <a:t>maka</a:t>
            </a:r>
            <a:r>
              <a:rPr lang="en-ID" dirty="0"/>
              <a:t> data Nama dan Message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di view.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8A0E6-68C2-47CF-A21B-6F227EDC6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900" y="2515118"/>
            <a:ext cx="2886075" cy="1552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C674E-4182-4455-B3C2-C3E4773E1A8B}"/>
              </a:ext>
            </a:extLst>
          </p:cNvPr>
          <p:cNvSpPr txBox="1"/>
          <p:nvPr/>
        </p:nvSpPr>
        <p:spPr>
          <a:xfrm>
            <a:off x="1360873" y="4167738"/>
            <a:ext cx="90086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template.ParseFiles</a:t>
            </a:r>
            <a:r>
              <a:rPr lang="en-ID" dirty="0"/>
              <a:t>()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parsing template, </a:t>
            </a:r>
            <a:r>
              <a:rPr lang="en-ID" dirty="0" err="1"/>
              <a:t>mengembalikan</a:t>
            </a:r>
            <a:r>
              <a:rPr lang="en-ID" dirty="0"/>
              <a:t> 2 data </a:t>
            </a:r>
            <a:r>
              <a:rPr lang="en-ID" dirty="0" err="1"/>
              <a:t>yaitu</a:t>
            </a:r>
            <a:r>
              <a:rPr lang="en-ID" dirty="0"/>
              <a:t> instance template-</a:t>
            </a:r>
            <a:r>
              <a:rPr lang="en-ID" dirty="0" err="1"/>
              <a:t>nya</a:t>
            </a:r>
            <a:r>
              <a:rPr lang="en-ID" dirty="0"/>
              <a:t> dan error (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). </a:t>
            </a:r>
            <a:r>
              <a:rPr lang="en-ID" dirty="0" err="1"/>
              <a:t>Pemanggilan</a:t>
            </a:r>
            <a:r>
              <a:rPr lang="en-ID" dirty="0"/>
              <a:t> method Execute()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parsing template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web browser.</a:t>
            </a:r>
          </a:p>
          <a:p>
            <a:endParaRPr lang="en-ID" dirty="0"/>
          </a:p>
          <a:p>
            <a:r>
              <a:rPr lang="en-ID" dirty="0"/>
              <a:t>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data </a:t>
            </a:r>
            <a:r>
              <a:rPr lang="en-ID" dirty="0" err="1"/>
              <a:t>disisipkan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parameter ke-2 method Execute(). Isi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di-view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notasi</a:t>
            </a:r>
            <a:r>
              <a:rPr lang="en-ID" dirty="0"/>
              <a:t> {{.NAMA_PROPERTY}} (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,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 </a:t>
            </a:r>
            <a:r>
              <a:rPr lang="en-ID" dirty="0" err="1"/>
              <a:t>didalamnya</a:t>
            </a:r>
            <a:r>
              <a:rPr lang="en-ID" dirty="0"/>
              <a:t>).</a:t>
            </a:r>
          </a:p>
          <a:p>
            <a:endParaRPr lang="en-ID" dirty="0"/>
          </a:p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statement di view {{.Name}}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data.Name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6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Pembahasan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Pada </a:t>
            </a:r>
            <a:r>
              <a:rPr lang="en-US" sz="2000" dirty="0" err="1"/>
              <a:t>materi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web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Golang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Pembahasan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Go menyediakan package net/http, berisi berbagai macam fitur untuk keperluan pembuatan aplikasi berbasis web. Termasuk di dalamnya web server, routing, templating, dan lainnya.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9926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Pembahasan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Go </a:t>
            </a:r>
            <a:r>
              <a:rPr lang="en-ID" sz="2000" dirty="0" err="1"/>
              <a:t>memiliki</a:t>
            </a:r>
            <a:r>
              <a:rPr lang="en-ID" sz="2000" dirty="0"/>
              <a:t> web server </a:t>
            </a:r>
            <a:r>
              <a:rPr lang="en-ID" sz="2000" dirty="0" err="1"/>
              <a:t>sendiri</a:t>
            </a:r>
            <a:r>
              <a:rPr lang="en-ID" sz="2000" dirty="0"/>
              <a:t>, dan web server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berada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Go,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lain yang </a:t>
            </a:r>
            <a:r>
              <a:rPr lang="en-ID" sz="2000" dirty="0" err="1"/>
              <a:t>servernya</a:t>
            </a:r>
            <a:r>
              <a:rPr lang="en-ID" sz="2000" dirty="0"/>
              <a:t> </a:t>
            </a:r>
            <a:r>
              <a:rPr lang="en-ID" sz="2000" dirty="0" err="1"/>
              <a:t>terpisah</a:t>
            </a:r>
            <a:r>
              <a:rPr lang="en-ID" sz="2000" dirty="0"/>
              <a:t> dan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diinstal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 (</a:t>
            </a:r>
            <a:r>
              <a:rPr lang="en-ID" sz="2000" dirty="0" err="1"/>
              <a:t>seperti</a:t>
            </a:r>
            <a:r>
              <a:rPr lang="en-ID" sz="2000" dirty="0"/>
              <a:t> PHP yang </a:t>
            </a:r>
            <a:r>
              <a:rPr lang="en-ID" sz="2000" dirty="0" err="1"/>
              <a:t>memerlukan</a:t>
            </a:r>
            <a:r>
              <a:rPr lang="en-ID" sz="2000" dirty="0"/>
              <a:t> Apache, .NET yang </a:t>
            </a:r>
            <a:r>
              <a:rPr lang="en-ID" sz="2000" dirty="0" err="1"/>
              <a:t>memerlukan</a:t>
            </a:r>
            <a:r>
              <a:rPr lang="en-ID" sz="2000" dirty="0"/>
              <a:t> IIS </a:t>
            </a:r>
            <a:r>
              <a:rPr lang="en-ID" sz="2000" b="1" dirty="0"/>
              <a:t>Internet Information Services</a:t>
            </a:r>
            <a:r>
              <a:rPr lang="en-ID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601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Pembahasan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/>
              <a:t>Di bab ini kita akan belajar cara pembuatan aplikasi web sederhana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7471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Membuat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r>
              <a:rPr lang="en-ID" sz="4000" b="1" dirty="0"/>
              <a:t> Web </a:t>
            </a:r>
            <a:r>
              <a:rPr lang="en-ID" sz="4000" b="1" dirty="0" err="1"/>
              <a:t>Sederhana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Package net/http memiliki banyak sekali fungsi yang bisa dimanfaatkan. Di bagian ini kita akan mempelajari beberapa fungsi penting seperti routing dan start server.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792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Membuat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r>
              <a:rPr lang="en-ID" sz="4000" b="1" dirty="0"/>
              <a:t> Web </a:t>
            </a:r>
            <a:r>
              <a:rPr lang="en-ID" sz="4000" b="1" dirty="0" err="1"/>
              <a:t>Sederhana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Program di bawah ini merupakan contoh sederhana untuk memunculkan text di web ketika url tertentu diakses.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1044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7545" y="1521732"/>
            <a:ext cx="3930450" cy="1346571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Membuat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r>
              <a:rPr lang="en-ID" sz="4000" b="1" dirty="0"/>
              <a:t> Web </a:t>
            </a:r>
            <a:r>
              <a:rPr lang="en-ID" sz="4000" b="1" dirty="0" err="1"/>
              <a:t>Sederhana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C0A0A-E776-437F-A6B6-BAC6BFABD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58" y="1569201"/>
            <a:ext cx="5418135" cy="4924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A5FD7-FA5D-4B0C-965B-1FAC75B08C96}"/>
              </a:ext>
            </a:extLst>
          </p:cNvPr>
          <p:cNvSpPr txBox="1"/>
          <p:nvPr/>
        </p:nvSpPr>
        <p:spPr>
          <a:xfrm>
            <a:off x="7299664" y="30447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Jalankan</a:t>
            </a:r>
            <a:r>
              <a:rPr lang="en-ID" dirty="0"/>
              <a:t> program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1B74F-BB69-4E6E-A46B-2B1D41B37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504" y="3571308"/>
            <a:ext cx="6848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04" y="1141903"/>
            <a:ext cx="8537960" cy="1058833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Membuat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r>
              <a:rPr lang="en-ID" sz="4000" b="1" dirty="0"/>
              <a:t> Web </a:t>
            </a:r>
            <a:r>
              <a:rPr lang="en-ID" sz="4000" b="1" dirty="0" err="1"/>
              <a:t>Sederhana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A5FD7-FA5D-4B0C-965B-1FAC75B08C96}"/>
              </a:ext>
            </a:extLst>
          </p:cNvPr>
          <p:cNvSpPr txBox="1"/>
          <p:nvPr/>
        </p:nvSpPr>
        <p:spPr>
          <a:xfrm>
            <a:off x="1509204" y="22899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localhost:8080 di browser </a:t>
            </a:r>
            <a:r>
              <a:rPr lang="en-ID" dirty="0" err="1"/>
              <a:t>teman-teman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AAA3C-54ED-445A-A0E1-E5E8A58B4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109" y="2938304"/>
            <a:ext cx="4057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639</Words>
  <Application>Microsoft Office PowerPoint</Application>
  <PresentationFormat>Widescreen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Office Theme</vt:lpstr>
      <vt:lpstr>Belajar Golang</vt:lpstr>
      <vt:lpstr>Pembahasan</vt:lpstr>
      <vt:lpstr>Pembahasan</vt:lpstr>
      <vt:lpstr>Pembahasan</vt:lpstr>
      <vt:lpstr>Pembahasan</vt:lpstr>
      <vt:lpstr>Membuat Aplikasi Web Sederhana</vt:lpstr>
      <vt:lpstr>Membuat Aplikasi Web Sederhana</vt:lpstr>
      <vt:lpstr>Membuat Aplikasi Web Sederhana</vt:lpstr>
      <vt:lpstr>Membuat Aplikasi Web Sederhana</vt:lpstr>
      <vt:lpstr>Membuat Aplikasi Web Sederhana</vt:lpstr>
      <vt:lpstr>Membuat Aplikasi Web Sederhana</vt:lpstr>
      <vt:lpstr> Penggunaan Template Web</vt:lpstr>
      <vt:lpstr> Penggunaan Template Web</vt:lpstr>
      <vt:lpstr> Penggunaan Template Web</vt:lpstr>
      <vt:lpstr> Penggunaan Template Web</vt:lpstr>
      <vt:lpstr> Penggunaan Template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22</cp:revision>
  <dcterms:created xsi:type="dcterms:W3CDTF">2021-12-17T09:09:52Z</dcterms:created>
  <dcterms:modified xsi:type="dcterms:W3CDTF">2021-12-21T11:06:04Z</dcterms:modified>
</cp:coreProperties>
</file>