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60" r:id="rId3"/>
    <p:sldId id="277" r:id="rId4"/>
    <p:sldId id="278" r:id="rId5"/>
    <p:sldId id="279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4C678-631A-4274-9AF3-004CA81C007B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79107-053B-4324-8E7C-BA8F3DBD9F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665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15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411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41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784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440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73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246F-36B2-42CE-BD20-AB150B87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F566-C476-4479-9E08-EEF5AB50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EE98-1642-48C8-879B-7A7A7390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DB7F-9F25-488E-AF3B-01B3F7F5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55C9-9E18-4C15-A75B-034D8D4C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19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DAD9-0017-4784-94FD-01D90084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178E1-4819-479A-B369-5A73FB02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E6E6-C8C8-4879-BAF3-3FB30857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1CCE-833E-4242-8BE6-5C4B5270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FD2B-92D6-4E0B-AC36-AE7BDA10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6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129CC-947E-4628-8262-7B1C44F4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2591-7D55-49B0-9407-06CF072D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2BE4-9B34-42AF-9607-2F3BD378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504F-D49A-428C-8BCB-E6D19CB5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9784-5A18-41E9-988A-5A3AF054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0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261A-0021-47EE-A354-97CDA14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2191-01E9-4677-BF10-1CFF39D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6E7C-C1AE-4201-8842-B2C79CEA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B87F-F311-4220-8229-1E867660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BF8E-ACA9-4BF4-A36C-7899951B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44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B81D-C14E-4E69-9E49-0538030D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59D1-49D3-4927-B1C4-6DFF9B03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15B2-9CD6-4F70-8956-69D3E301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169B-0465-4AE4-84EB-74077EA4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59F3-B61B-4539-ACB6-7837F9C3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85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E9F4-D244-4AC6-880A-DCAB483C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D851-73F4-46C0-96AE-165BF356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D97F-5A2D-42F2-B0D5-B0FE4FBB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A9C63-25FF-49CB-A22C-8ACD6CDF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E6701-7B6F-4B4D-885A-5F550A5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16B0-94B5-4747-BAD5-4EAF150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38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A2D6-674B-4849-9944-705C7BC1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809AC-F89A-4107-A11D-32709A62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20118-1128-4445-8AC9-E2A8C22B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2A18C-15C7-4C00-BDED-C56BF457F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51556-1EAE-4A71-9A1E-DF1054D3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FD5DF-23EF-4450-B89B-A6557F39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0BF23-DF3D-4983-A142-43BF8F48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35CB6-1FC1-4A4D-AF2D-F3D1F278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945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B66-347B-42D4-8963-ECB87B86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6F169-A395-4403-A49C-D8A6F90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639A9-1A65-4AB1-A504-1616F04D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1E503-D3FB-4EC3-89CB-FE5E2141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B9840-D91A-4BB2-968B-048A4D57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AEACF-348B-459A-BB07-F652A0E9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500D2-E8EA-4662-860A-44CE923E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94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45F9-4264-4926-927C-20004004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86A1-2D42-492A-BF48-039C82D0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DEEC-E1B6-465D-9815-D625CBBBA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AD25F-2042-4419-9C95-9ED0A91C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E8E1-86A1-4853-A07F-6E3E519F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1B67-132E-4B60-A50F-E67E488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6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A60D-6328-4E85-9977-0DEE3C12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6424C-205D-48C0-B014-0C65F25C5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48200-DE32-4DFE-BD9B-B41B20F4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0191-C715-4237-B8A1-569E91BB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11C6-407E-4D82-9244-E10C6127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C773-BE2C-4D57-959F-A26908DD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7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03FF7-1EDD-4CAA-990E-DA96EACB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441F-B3FD-47A7-B961-D7478597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3E9C-13A1-43E2-876F-733E58ED2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66AD-D3CC-46EB-B8AB-B3E4FC0F6883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1FB7-AD4D-45F0-B468-FB5793811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DDC5-B8A7-4A30-9D11-2A8FB4C2B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018B-8916-4788-857D-F9BB700D5A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8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83BB-3B33-4B47-8502-2ED886FC046D}"/>
              </a:ext>
            </a:extLst>
          </p:cNvPr>
          <p:cNvSpPr txBox="1"/>
          <p:nvPr/>
        </p:nvSpPr>
        <p:spPr>
          <a:xfrm>
            <a:off x="1525758" y="3246681"/>
            <a:ext cx="923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b="1" dirty="0"/>
              <a:t>Routing Static Assets</a:t>
            </a:r>
          </a:p>
        </p:txBody>
      </p:sp>
    </p:spTree>
    <p:extLst>
      <p:ext uri="{BB962C8B-B14F-4D97-AF65-F5344CB8AC3E}">
        <p14:creationId xmlns:p14="http://schemas.microsoft.com/office/powerpoint/2010/main" val="33216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102679" y="220121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Pada </a:t>
            </a:r>
            <a:r>
              <a:rPr lang="en-ID" sz="2000" dirty="0" err="1"/>
              <a:t>bagian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belajar</a:t>
            </a:r>
            <a:r>
              <a:rPr lang="en-ID" sz="2000" dirty="0"/>
              <a:t> </a:t>
            </a:r>
            <a:r>
              <a:rPr lang="en-ID" sz="2000" dirty="0" err="1"/>
              <a:t>bagaimana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routing static assets </a:t>
            </a:r>
            <a:r>
              <a:rPr lang="en-ID" sz="2000" dirty="0" err="1"/>
              <a:t>atau</a:t>
            </a:r>
            <a:r>
              <a:rPr lang="en-ID" sz="2000" dirty="0"/>
              <a:t> static contents. </a:t>
            </a:r>
            <a:r>
              <a:rPr lang="en-ID" sz="2000" dirty="0" err="1"/>
              <a:t>Seperti</a:t>
            </a:r>
            <a:r>
              <a:rPr lang="en-ID" sz="2000" dirty="0"/>
              <a:t> file </a:t>
            </a:r>
            <a:r>
              <a:rPr lang="en-ID" sz="2000" dirty="0" err="1"/>
              <a:t>css</a:t>
            </a:r>
            <a:r>
              <a:rPr lang="en-ID" sz="2000" dirty="0"/>
              <a:t>, </a:t>
            </a:r>
            <a:r>
              <a:rPr lang="en-ID" sz="2000" dirty="0" err="1"/>
              <a:t>js</a:t>
            </a:r>
            <a:r>
              <a:rPr lang="en-ID" sz="2000" dirty="0"/>
              <a:t>, </a:t>
            </a:r>
            <a:r>
              <a:rPr lang="en-ID" sz="2000" dirty="0" err="1"/>
              <a:t>gambar</a:t>
            </a:r>
            <a:r>
              <a:rPr lang="en-ID" sz="2000" dirty="0"/>
              <a:t>, </a:t>
            </a:r>
            <a:r>
              <a:rPr lang="en-ID" sz="2000" dirty="0" err="1"/>
              <a:t>umumnya</a:t>
            </a:r>
            <a:r>
              <a:rPr lang="en-ID" sz="2000" dirty="0"/>
              <a:t> </a:t>
            </a:r>
            <a:r>
              <a:rPr lang="en-ID" sz="2000" dirty="0" err="1"/>
              <a:t>dikategorikan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static assets.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Struktur</a:t>
            </a:r>
            <a:r>
              <a:rPr lang="en-ID" sz="4000" b="1" dirty="0"/>
              <a:t> </a:t>
            </a:r>
            <a:r>
              <a:rPr lang="en-ID" sz="4000" b="1" dirty="0" err="1"/>
              <a:t>Aplikasi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Buat project baru, siapkan file dan folder dengan struktur sesuai dengan gambar berikut.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71140-EB2A-41F0-A472-2E3FD5830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80" y="3220870"/>
            <a:ext cx="7059582" cy="987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F20676-ABAD-4848-8DF0-E97507244885}"/>
              </a:ext>
            </a:extLst>
          </p:cNvPr>
          <p:cNvSpPr txBox="1"/>
          <p:nvPr/>
        </p:nvSpPr>
        <p:spPr>
          <a:xfrm>
            <a:off x="793118" y="4683522"/>
            <a:ext cx="9416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Dalam</a:t>
            </a:r>
            <a:r>
              <a:rPr lang="en-ID" dirty="0"/>
              <a:t> folder assets,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file </a:t>
            </a:r>
            <a:r>
              <a:rPr lang="en-ID" dirty="0" err="1"/>
              <a:t>apapun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file </a:t>
            </a:r>
            <a:r>
              <a:rPr lang="en-ID" dirty="0" err="1"/>
              <a:t>js</a:t>
            </a:r>
            <a:r>
              <a:rPr lang="en-ID" dirty="0"/>
              <a:t>.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routing static assets.</a:t>
            </a:r>
          </a:p>
        </p:txBody>
      </p:sp>
    </p:spTree>
    <p:extLst>
      <p:ext uri="{BB962C8B-B14F-4D97-AF65-F5344CB8AC3E}">
        <p14:creationId xmlns:p14="http://schemas.microsoft.com/office/powerpoint/2010/main" val="205027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37" y="1467346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Routing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814137" y="2185603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routing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http.HandleFunc</a:t>
            </a:r>
            <a:r>
              <a:rPr lang="en-ID" sz="2000" dirty="0"/>
              <a:t>(), routing static assets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. </a:t>
            </a:r>
            <a:r>
              <a:rPr lang="en-ID" sz="2000" dirty="0" err="1"/>
              <a:t>Silakan</a:t>
            </a:r>
            <a:r>
              <a:rPr lang="en-ID" sz="2000" dirty="0"/>
              <a:t> </a:t>
            </a:r>
            <a:r>
              <a:rPr lang="en-ID" sz="2000" dirty="0" err="1"/>
              <a:t>tulis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main.go</a:t>
            </a:r>
            <a:r>
              <a:rPr lang="en-ID" sz="2000" dirty="0"/>
              <a:t>, </a:t>
            </a:r>
            <a:r>
              <a:rPr lang="en-ID" sz="2000" dirty="0" err="1"/>
              <a:t>setelahnya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bahas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mendetail</a:t>
            </a:r>
            <a:r>
              <a:rPr lang="en-ID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1A122-6956-4B7D-9EF7-9E8780812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70" y="2867427"/>
            <a:ext cx="7526993" cy="38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37" y="1467346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Routing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43115" y="2380912"/>
            <a:ext cx="1016715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Syarat</a:t>
            </a:r>
            <a:r>
              <a:rPr lang="en-ID" sz="2000" dirty="0"/>
              <a:t> yang </a:t>
            </a:r>
            <a:r>
              <a:rPr lang="en-ID" sz="2000" dirty="0" err="1"/>
              <a:t>dibutuhkan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routing static assets </a:t>
            </a:r>
            <a:r>
              <a:rPr lang="en-ID" sz="2000" dirty="0" err="1"/>
              <a:t>masih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routing handler,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didefiniskan</a:t>
            </a:r>
            <a:r>
              <a:rPr lang="en-ID" sz="2000" dirty="0"/>
              <a:t> </a:t>
            </a:r>
            <a:r>
              <a:rPr lang="en-ID" sz="2000" dirty="0" err="1"/>
              <a:t>rute-nya</a:t>
            </a:r>
            <a:r>
              <a:rPr lang="en-ID" sz="2000" dirty="0"/>
              <a:t> dan handler-</a:t>
            </a:r>
            <a:r>
              <a:rPr lang="en-ID" sz="2000" dirty="0" err="1"/>
              <a:t>nya</a:t>
            </a:r>
            <a:r>
              <a:rPr lang="en-ID" sz="2000" dirty="0"/>
              <a:t>.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</a:t>
            </a:r>
            <a:r>
              <a:rPr lang="en-ID" sz="2000" dirty="0" err="1"/>
              <a:t>pembedanya</a:t>
            </a:r>
            <a:r>
              <a:rPr lang="en-ID" sz="2000" dirty="0"/>
              <a:t>, </a:t>
            </a:r>
            <a:r>
              <a:rPr lang="en-ID" sz="2000" dirty="0" err="1"/>
              <a:t>dalam</a:t>
            </a:r>
            <a:r>
              <a:rPr lang="en-ID" sz="2000" dirty="0"/>
              <a:t> routing static assets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http.Handle</a:t>
            </a:r>
            <a:r>
              <a:rPr lang="en-ID" sz="2000" dirty="0"/>
              <a:t>(), </a:t>
            </a:r>
            <a:r>
              <a:rPr lang="en-ID" sz="2000" dirty="0" err="1"/>
              <a:t>bukan</a:t>
            </a:r>
            <a:r>
              <a:rPr lang="en-ID" sz="2000" dirty="0"/>
              <a:t> </a:t>
            </a:r>
            <a:r>
              <a:rPr lang="en-ID" sz="2000" dirty="0" err="1"/>
              <a:t>http.HandleFunc</a:t>
            </a:r>
            <a:r>
              <a:rPr lang="en-ID" sz="2000" dirty="0"/>
              <a:t>().</a:t>
            </a:r>
          </a:p>
          <a:p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Rute</a:t>
            </a:r>
            <a:r>
              <a:rPr lang="en-ID" sz="2000" dirty="0"/>
              <a:t> </a:t>
            </a:r>
            <a:r>
              <a:rPr lang="en-ID" sz="2000" dirty="0" err="1"/>
              <a:t>terpilih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/static/,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nantinya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request yang di-</a:t>
            </a:r>
            <a:r>
              <a:rPr lang="en-ID" sz="2000" dirty="0" err="1"/>
              <a:t>awali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/static/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diarahkan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sini</a:t>
            </a:r>
            <a:r>
              <a:rPr lang="en-ID" sz="2000" dirty="0"/>
              <a:t>. </a:t>
            </a:r>
            <a:r>
              <a:rPr lang="en-ID" sz="2000" dirty="0" err="1"/>
              <a:t>Registrasi</a:t>
            </a:r>
            <a:r>
              <a:rPr lang="en-ID" sz="2000" dirty="0"/>
              <a:t> </a:t>
            </a:r>
            <a:r>
              <a:rPr lang="en-ID" sz="2000" dirty="0" err="1"/>
              <a:t>rute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http.Handle</a:t>
            </a:r>
            <a:r>
              <a:rPr lang="en-ID" sz="2000" dirty="0"/>
              <a:t>()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routing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http.HandleFunc</a:t>
            </a:r>
            <a:r>
              <a:rPr lang="en-ID" sz="2000" dirty="0"/>
              <a:t>(),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jelasnya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sedikit</a:t>
            </a:r>
            <a:r>
              <a:rPr lang="en-ID" sz="2000" dirty="0"/>
              <a:t> </a:t>
            </a:r>
            <a:r>
              <a:rPr lang="en-ID" sz="2000" dirty="0" err="1"/>
              <a:t>penjelasan</a:t>
            </a:r>
            <a:r>
              <a:rPr lang="en-ID" sz="2000" dirty="0"/>
              <a:t> di </a:t>
            </a:r>
            <a:r>
              <a:rPr lang="en-ID" sz="2000" dirty="0" err="1"/>
              <a:t>bab</a:t>
            </a:r>
            <a:r>
              <a:rPr lang="en-ID" sz="2000" dirty="0"/>
              <a:t> lain.</a:t>
            </a:r>
          </a:p>
          <a:p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Sedang </a:t>
            </a:r>
            <a:r>
              <a:rPr lang="en-ID" sz="2000" dirty="0" err="1"/>
              <a:t>untuk</a:t>
            </a:r>
            <a:r>
              <a:rPr lang="en-ID" sz="2000" dirty="0"/>
              <a:t> handler-</a:t>
            </a:r>
            <a:r>
              <a:rPr lang="en-ID" sz="2000" dirty="0" err="1"/>
              <a:t>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di-</a:t>
            </a:r>
            <a:r>
              <a:rPr lang="en-ID" sz="2000" dirty="0" err="1"/>
              <a:t>lihat</a:t>
            </a:r>
            <a:r>
              <a:rPr lang="en-ID" sz="2000" dirty="0"/>
              <a:t>, </a:t>
            </a:r>
            <a:r>
              <a:rPr lang="en-ID" sz="2000" dirty="0" err="1"/>
              <a:t>ada</a:t>
            </a:r>
            <a:r>
              <a:rPr lang="en-ID" sz="2000" dirty="0"/>
              <a:t> pada parameter ke-2 yang </a:t>
            </a:r>
            <a:r>
              <a:rPr lang="en-ID" sz="2000" dirty="0" err="1"/>
              <a:t>isinya</a:t>
            </a:r>
            <a:r>
              <a:rPr lang="en-ID" sz="2000" dirty="0"/>
              <a:t> statement </a:t>
            </a:r>
            <a:r>
              <a:rPr lang="en-ID" sz="2000" dirty="0" err="1"/>
              <a:t>http.StripPrefix</a:t>
            </a:r>
            <a:r>
              <a:rPr lang="en-ID" sz="2000" dirty="0"/>
              <a:t>(). </a:t>
            </a:r>
            <a:r>
              <a:rPr lang="en-ID" sz="2000" dirty="0" err="1"/>
              <a:t>Sebenarnya</a:t>
            </a:r>
            <a:r>
              <a:rPr lang="en-ID" sz="2000" dirty="0"/>
              <a:t> actual handler </a:t>
            </a:r>
            <a:r>
              <a:rPr lang="en-ID" sz="2000" dirty="0" err="1"/>
              <a:t>nya</a:t>
            </a:r>
            <a:r>
              <a:rPr lang="en-ID" sz="2000" dirty="0"/>
              <a:t> </a:t>
            </a:r>
            <a:r>
              <a:rPr lang="en-ID" sz="2000" dirty="0" err="1"/>
              <a:t>berada</a:t>
            </a:r>
            <a:r>
              <a:rPr lang="en-ID" sz="2000" dirty="0"/>
              <a:t> pada </a:t>
            </a:r>
            <a:r>
              <a:rPr lang="en-ID" sz="2000" dirty="0" err="1"/>
              <a:t>http.FileServer</a:t>
            </a:r>
            <a:r>
              <a:rPr lang="en-ID" sz="2000" dirty="0"/>
              <a:t>().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http.StripPrefix</a:t>
            </a:r>
            <a:r>
              <a:rPr lang="en-ID" sz="2000" dirty="0"/>
              <a:t>()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membungkus</a:t>
            </a:r>
            <a:r>
              <a:rPr lang="en-ID" sz="2000" dirty="0"/>
              <a:t> actual handler.</a:t>
            </a:r>
          </a:p>
        </p:txBody>
      </p:sp>
    </p:spTree>
    <p:extLst>
      <p:ext uri="{BB962C8B-B14F-4D97-AF65-F5344CB8AC3E}">
        <p14:creationId xmlns:p14="http://schemas.microsoft.com/office/powerpoint/2010/main" val="275131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37" y="1467346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Routing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43115" y="2380912"/>
            <a:ext cx="101671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Fungsi http.FileServer() mengembalikan objek ber-tipe http.Handler. Fungsi ini berguna untuk men-serve semua http request, dengan konten yang didefinisikan pada parameter. Pada konteks ini yang di-maksud adalah http.Dir("assets"). Semua konten, entah file ataupun folder, yang ada di dalam folder assets akan di proses dalam handler</a:t>
            </a:r>
            <a:endParaRPr lang="en-ID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5DC74-6E26-4962-A1C7-416A60636232}"/>
              </a:ext>
            </a:extLst>
          </p:cNvPr>
          <p:cNvSpPr txBox="1"/>
          <p:nvPr/>
        </p:nvSpPr>
        <p:spPr>
          <a:xfrm>
            <a:off x="743114" y="3902606"/>
            <a:ext cx="8667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main.go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test </a:t>
            </a:r>
            <a:r>
              <a:rPr lang="en-ID" dirty="0" err="1"/>
              <a:t>hasilnya</a:t>
            </a:r>
            <a:r>
              <a:rPr lang="en-ID" dirty="0"/>
              <a:t> di browser 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http://localhost:9000/static/.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325ED-9B5C-443F-AD2E-498ECA8BD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40" y="4470193"/>
            <a:ext cx="6715125" cy="1762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A74EF9-F863-47CA-87FC-E76B550AFDC9}"/>
              </a:ext>
            </a:extLst>
          </p:cNvPr>
          <p:cNvSpPr/>
          <p:nvPr/>
        </p:nvSpPr>
        <p:spPr>
          <a:xfrm>
            <a:off x="958788" y="4909351"/>
            <a:ext cx="825624" cy="20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29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37" y="1467346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Penjelasan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43115" y="2380912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Penjelasan akan lebih mudah dipahami jika disajikan juga contoh praktek, maka sejenak kita coba bahas menggunakan contoh sederhana berikut.</a:t>
            </a: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E18A4-1EB1-4A45-A84D-AF89A3691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82" y="3283999"/>
            <a:ext cx="6562725" cy="5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1C4B17-3029-482C-B36C-899E4CD732E9}"/>
              </a:ext>
            </a:extLst>
          </p:cNvPr>
          <p:cNvSpPr txBox="1"/>
          <p:nvPr/>
        </p:nvSpPr>
        <p:spPr>
          <a:xfrm>
            <a:off x="707994" y="3984902"/>
            <a:ext cx="10060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Jika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struktur</a:t>
            </a:r>
            <a:r>
              <a:rPr lang="en-ID" dirty="0"/>
              <a:t> folder yang </a:t>
            </a:r>
            <a:r>
              <a:rPr lang="en-ID" dirty="0" err="1"/>
              <a:t>sudah</a:t>
            </a:r>
            <a:r>
              <a:rPr lang="en-ID" dirty="0"/>
              <a:t> di-buat, di </a:t>
            </a:r>
            <a:r>
              <a:rPr lang="en-ID" dirty="0" err="1"/>
              <a:t>dalam</a:t>
            </a:r>
            <a:r>
              <a:rPr lang="en-ID" dirty="0"/>
              <a:t> folder assets </a:t>
            </a:r>
            <a:r>
              <a:rPr lang="en-ID" dirty="0" err="1"/>
              <a:t>terdapat</a:t>
            </a:r>
            <a:r>
              <a:rPr lang="en-ID" dirty="0"/>
              <a:t> file </a:t>
            </a:r>
            <a:r>
              <a:rPr lang="en-ID" dirty="0" err="1"/>
              <a:t>bernama</a:t>
            </a:r>
            <a:r>
              <a:rPr lang="en-ID" dirty="0"/>
              <a:t> site.css.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routing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request </a:t>
            </a:r>
            <a:r>
              <a:rPr lang="en-ID" dirty="0" err="1"/>
              <a:t>ke</a:t>
            </a:r>
            <a:r>
              <a:rPr lang="en-ID" dirty="0"/>
              <a:t> /site.css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path ./site.css (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assets). </a:t>
            </a:r>
            <a:r>
              <a:rPr lang="en-ID" dirty="0" err="1"/>
              <a:t>Permisalan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30D04-2822-4463-9D97-3B5B18E6DA9A}"/>
              </a:ext>
            </a:extLst>
          </p:cNvPr>
          <p:cNvSpPr txBox="1"/>
          <p:nvPr/>
        </p:nvSpPr>
        <p:spPr>
          <a:xfrm>
            <a:off x="510002" y="4908232"/>
            <a:ext cx="106646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Request </a:t>
            </a:r>
            <a:r>
              <a:rPr lang="en-ID" dirty="0" err="1"/>
              <a:t>ke</a:t>
            </a:r>
            <a:r>
              <a:rPr lang="en-ID" dirty="0"/>
              <a:t> /site.css </a:t>
            </a:r>
            <a:r>
              <a:rPr lang="en-ID" dirty="0" err="1"/>
              <a:t>mengarah</a:t>
            </a:r>
            <a:r>
              <a:rPr lang="en-ID" dirty="0"/>
              <a:t> path ./site.css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Request </a:t>
            </a:r>
            <a:r>
              <a:rPr lang="en-ID" dirty="0" err="1"/>
              <a:t>ke</a:t>
            </a:r>
            <a:r>
              <a:rPr lang="en-ID" dirty="0"/>
              <a:t> /script.js </a:t>
            </a:r>
            <a:r>
              <a:rPr lang="en-ID" dirty="0" err="1"/>
              <a:t>mengarah</a:t>
            </a:r>
            <a:r>
              <a:rPr lang="en-ID" dirty="0"/>
              <a:t> path ./script.js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Request </a:t>
            </a:r>
            <a:r>
              <a:rPr lang="en-ID" dirty="0" err="1"/>
              <a:t>ke</a:t>
            </a:r>
            <a:r>
              <a:rPr lang="en-ID" dirty="0"/>
              <a:t> /some/folder/test.png </a:t>
            </a:r>
            <a:r>
              <a:rPr lang="en-ID" dirty="0" err="1"/>
              <a:t>mengarah</a:t>
            </a:r>
            <a:r>
              <a:rPr lang="en-ID" dirty="0"/>
              <a:t> path ./some/folder/test.png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assets</a:t>
            </a:r>
          </a:p>
          <a:p>
            <a:r>
              <a:rPr lang="en-ID" dirty="0"/>
              <a:t>    ... dan </a:t>
            </a:r>
            <a:r>
              <a:rPr lang="en-ID" dirty="0" err="1"/>
              <a:t>seterusnya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583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37" y="1467346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Penjelasan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43115" y="2380912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000"/>
              <a:t>Contoh selanjutnya, silakan perhatikan kode berikut.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9EC44-8C3D-4CFD-B062-5BA058660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39" y="2926451"/>
            <a:ext cx="7515225" cy="63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14DA58-F9E6-4483-9A8A-AB221EE2BE83}"/>
              </a:ext>
            </a:extLst>
          </p:cNvPr>
          <p:cNvSpPr txBox="1"/>
          <p:nvPr/>
        </p:nvSpPr>
        <p:spPr>
          <a:xfrm>
            <a:off x="814136" y="3762931"/>
            <a:ext cx="96728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routing: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Request </a:t>
            </a:r>
            <a:r>
              <a:rPr lang="en-ID" dirty="0" err="1"/>
              <a:t>ke</a:t>
            </a:r>
            <a:r>
              <a:rPr lang="en-ID" dirty="0"/>
              <a:t> /static/site.css </a:t>
            </a:r>
            <a:r>
              <a:rPr lang="en-ID" dirty="0" err="1"/>
              <a:t>mengarah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./static/site.css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Request </a:t>
            </a:r>
            <a:r>
              <a:rPr lang="en-ID" dirty="0" err="1"/>
              <a:t>ke</a:t>
            </a:r>
            <a:r>
              <a:rPr lang="en-ID" dirty="0"/>
              <a:t> /static/script.js </a:t>
            </a:r>
            <a:r>
              <a:rPr lang="en-ID" dirty="0" err="1"/>
              <a:t>mengarah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./static/script.js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Request </a:t>
            </a:r>
            <a:r>
              <a:rPr lang="en-ID" dirty="0" err="1"/>
              <a:t>ke</a:t>
            </a:r>
            <a:r>
              <a:rPr lang="en-ID" dirty="0"/>
              <a:t> /static/some/folder/test.png </a:t>
            </a:r>
            <a:r>
              <a:rPr lang="en-ID" dirty="0" err="1"/>
              <a:t>mengarah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./static/some/folder/test.png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assets</a:t>
            </a:r>
          </a:p>
          <a:p>
            <a:r>
              <a:rPr lang="en-ID" dirty="0"/>
              <a:t>    ... dan </a:t>
            </a:r>
            <a:r>
              <a:rPr lang="en-ID" dirty="0" err="1"/>
              <a:t>seterusnya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43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37" y="1467346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Penjelasan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43115" y="2380912"/>
            <a:ext cx="101671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Terlihat bahwa rute yang didaftarkan juga akan digabung dengan path destinasi file yang dicari, dan ini menjadikan path tidak valid. File site.css berada pada path assets/site.css, sedangkan dari routing di atas pencarian file mengarah ke path assets/static/site.css. Di sinilah kegunaan dari fungsi http.StripPrefix().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BD987-9D8E-4C6B-820C-18BCDE2DE55D}"/>
              </a:ext>
            </a:extLst>
          </p:cNvPr>
          <p:cNvSpPr txBox="1"/>
          <p:nvPr/>
        </p:nvSpPr>
        <p:spPr>
          <a:xfrm>
            <a:off x="743115" y="3657083"/>
            <a:ext cx="10073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http.StripPrefix</a:t>
            </a:r>
            <a:r>
              <a:rPr lang="en-ID" dirty="0"/>
              <a:t>()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prefix </a:t>
            </a:r>
            <a:r>
              <a:rPr lang="en-ID" dirty="0" err="1"/>
              <a:t>dari</a:t>
            </a:r>
            <a:r>
              <a:rPr lang="en-ID" dirty="0"/>
              <a:t> endpoint yang di-request. Pada </a:t>
            </a:r>
            <a:r>
              <a:rPr lang="en-ID" dirty="0" err="1"/>
              <a:t>contoh</a:t>
            </a:r>
            <a:r>
              <a:rPr lang="en-ID" dirty="0"/>
              <a:t> paling </a:t>
            </a:r>
            <a:r>
              <a:rPr lang="en-ID" dirty="0" err="1"/>
              <a:t>atas</a:t>
            </a:r>
            <a:r>
              <a:rPr lang="en-ID" dirty="0"/>
              <a:t>, request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url</a:t>
            </a:r>
            <a:r>
              <a:rPr lang="en-ID" dirty="0"/>
              <a:t> yang di-</a:t>
            </a:r>
            <a:r>
              <a:rPr lang="en-ID" dirty="0" err="1"/>
              <a:t>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/static/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url</a:t>
            </a:r>
            <a:r>
              <a:rPr lang="en-ID" dirty="0"/>
              <a:t> </a:t>
            </a:r>
            <a:r>
              <a:rPr lang="en-ID" dirty="0" err="1"/>
              <a:t>setelahnya</a:t>
            </a:r>
            <a:r>
              <a:rPr lang="en-ID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D1182-F7F1-46FA-BDC9-5CD7ACFDE7AB}"/>
              </a:ext>
            </a:extLst>
          </p:cNvPr>
          <p:cNvSpPr txBox="1"/>
          <p:nvPr/>
        </p:nvSpPr>
        <p:spPr>
          <a:xfrm>
            <a:off x="743115" y="4192216"/>
            <a:ext cx="113349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Request </a:t>
            </a:r>
            <a:r>
              <a:rPr lang="en-ID" dirty="0" err="1"/>
              <a:t>ke</a:t>
            </a:r>
            <a:r>
              <a:rPr lang="en-ID" dirty="0"/>
              <a:t> /static/site.css </a:t>
            </a:r>
            <a:r>
              <a:rPr lang="en-ID" dirty="0" err="1"/>
              <a:t>menjadi</a:t>
            </a:r>
            <a:r>
              <a:rPr lang="en-ID" dirty="0"/>
              <a:t> /site.css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Request </a:t>
            </a:r>
            <a:r>
              <a:rPr lang="en-ID" dirty="0" err="1"/>
              <a:t>ke</a:t>
            </a:r>
            <a:r>
              <a:rPr lang="en-ID" dirty="0"/>
              <a:t> /static/script.js </a:t>
            </a:r>
            <a:r>
              <a:rPr lang="en-ID" dirty="0" err="1"/>
              <a:t>menjadi</a:t>
            </a:r>
            <a:r>
              <a:rPr lang="en-ID" dirty="0"/>
              <a:t> /script.js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   Request </a:t>
            </a:r>
            <a:r>
              <a:rPr lang="en-ID" dirty="0" err="1"/>
              <a:t>ke</a:t>
            </a:r>
            <a:r>
              <a:rPr lang="en-ID" dirty="0"/>
              <a:t> /static/some/folder/test.png </a:t>
            </a:r>
            <a:r>
              <a:rPr lang="en-ID" dirty="0" err="1"/>
              <a:t>menjadi</a:t>
            </a:r>
            <a:r>
              <a:rPr lang="en-ID" dirty="0"/>
              <a:t> /some/folder/test.png</a:t>
            </a:r>
          </a:p>
          <a:p>
            <a:r>
              <a:rPr lang="en-ID" dirty="0"/>
              <a:t>    ... dan </a:t>
            </a:r>
            <a:r>
              <a:rPr lang="en-ID" dirty="0" err="1"/>
              <a:t>seterusnya</a:t>
            </a:r>
            <a:endParaRPr lang="en-ID" dirty="0"/>
          </a:p>
          <a:p>
            <a:endParaRPr lang="en-ID" dirty="0"/>
          </a:p>
          <a:p>
            <a:r>
              <a:rPr lang="en-ID" dirty="0"/>
              <a:t>Routing static assets </a:t>
            </a:r>
            <a:r>
              <a:rPr lang="en-ID" dirty="0" err="1"/>
              <a:t>menjadi</a:t>
            </a:r>
            <a:r>
              <a:rPr lang="en-ID" dirty="0"/>
              <a:t> valid, </a:t>
            </a:r>
            <a:r>
              <a:rPr lang="en-ID" dirty="0" err="1"/>
              <a:t>karena</a:t>
            </a:r>
            <a:r>
              <a:rPr lang="en-ID" dirty="0"/>
              <a:t> file yang di-request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path folder </a:t>
            </a:r>
            <a:r>
              <a:rPr lang="en-ID" dirty="0" err="1"/>
              <a:t>dari</a:t>
            </a:r>
            <a:r>
              <a:rPr lang="en-ID" dirty="0"/>
              <a:t> file yang di request.</a:t>
            </a:r>
          </a:p>
        </p:txBody>
      </p:sp>
    </p:spTree>
    <p:extLst>
      <p:ext uri="{BB962C8B-B14F-4D97-AF65-F5344CB8AC3E}">
        <p14:creationId xmlns:p14="http://schemas.microsoft.com/office/powerpoint/2010/main" val="83204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717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Belajar Golang</vt:lpstr>
      <vt:lpstr>PowerPoint Presentation</vt:lpstr>
      <vt:lpstr>Struktur Aplikasi</vt:lpstr>
      <vt:lpstr>Routing</vt:lpstr>
      <vt:lpstr>Routing</vt:lpstr>
      <vt:lpstr>Routing</vt:lpstr>
      <vt:lpstr>Penjelasan</vt:lpstr>
      <vt:lpstr>Penjelasan</vt:lpstr>
      <vt:lpstr>Penjelasan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22</cp:revision>
  <dcterms:created xsi:type="dcterms:W3CDTF">2021-12-22T08:28:21Z</dcterms:created>
  <dcterms:modified xsi:type="dcterms:W3CDTF">2021-12-22T14:23:34Z</dcterms:modified>
</cp:coreProperties>
</file>