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60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FDAB-B6BF-41B5-BE70-FAB6474EC1B8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84CF1-8E23-43D9-933D-4EAA2FA5A8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615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212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994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96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442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266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24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652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617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49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11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870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7934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962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4BDA-D694-419E-8115-CAC508C9C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6F466-1A86-43E0-B958-0908BE22F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2076-D97F-4DFC-8F35-1F47B705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0740-D0D7-4AFD-A863-B37778C5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CCA1-1037-4CA1-A621-9D7836E4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76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6ECA-9A3D-4940-A709-92225C77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8918E-4CED-4042-8FA0-A7CE88FA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2397-2C57-43B4-A693-C0C9B6D7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0341-5CF3-48B5-9EA8-97DBF23F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AB69-C5A6-4BBA-AD4E-5C1C2042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084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34961-9993-4DC2-85F6-D289204DB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B7F3D-21A4-4A8B-A988-6B8B67E4F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F3D9-2D41-42E3-B3B5-4DA62591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7F81-3604-4630-AB88-34EA2D60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67FE-FE88-4CFA-8AAC-A8E14BEE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793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BF3C-70A8-48F2-966A-657382F6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729E-5104-4426-BA51-C6D257C8E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4933-D945-4EEB-89C2-FBDD57B0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7238-F236-48A5-8377-5AA14715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4A31-DB87-4959-AD3E-F6FEDDF5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55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99C8-A5EF-438B-9C56-4BD02735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F5D8D-CFA2-4A46-ADE4-EBA412B7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6EE-CAF3-47D8-AA4D-062E6EA9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083A-30B7-4911-B20D-4F50C50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5701-9431-4D58-8D3C-36685BA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638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2D26-6D68-448D-A1EC-B9A1AA40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21B8-9A28-47B5-B904-6DF5A261C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148DD-F850-44C7-8F47-EA883B45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A250A-AC8E-4FC1-8DA1-6FF7B69A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09192-81F2-4A94-9403-8B26BCEE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37555-BED6-4FE8-A923-4F65281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639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996B-53EA-4794-8095-AE9E7D00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76B8E-C076-4FFF-8C8B-CE09B4F8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47EBB-99F1-462A-A718-FF7AD9590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8452F-582E-4694-A00C-1768C60C7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AD5A5-23A0-4D1E-8467-6452E5EF9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41005-BE5A-428E-9108-B1B584A9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8C3AF-7AEE-4575-BC09-706A51B6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43E32-A555-43FD-B825-3410CFB3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795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29C6-2A37-4F4B-9A3B-D9794368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33DEA-15DA-4D30-8F90-29B46563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BFAD7-6391-4EA3-8F3D-7D63940B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CECBF-5E37-42D0-AEED-10F62D07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51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97195-6E8D-40AC-911F-46303F42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F006A-FA3F-47A1-8754-61DE7752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94E89-2B2D-4FCD-936A-01222CFF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211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F8EF-2872-434F-9EFD-48D0915D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E92D-259E-4798-8DB2-5B14A652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FD30A-3F5E-49B2-9776-B5EFF64D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A289A-4BAB-4B9A-94DF-E7D7E284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20C05-E9DB-43F7-A67B-46662D64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19393-B49C-46C0-8B03-8A73BD94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084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DED-A4B5-4333-BE68-F754A5FB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AB79F-7075-4D0C-AB25-C7F70B2FC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6C076-186E-4950-BBED-35DCC243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ADDCA-6F9D-4DAD-BE04-40A6D0AC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1C583-2FEA-4789-9E16-1F1CF6C9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BE42-2F84-49A4-A2D3-08A0B9CC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3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F79A0-2A86-4412-A3EC-03F698B5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0BC4-0BD2-4E5C-80E3-FAE47E5B6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787F9-461B-4F80-BD54-0D9158BC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EA41-7570-42FB-B722-C63F1FCE2331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0E91-91D2-4F38-B4E6-F38250DB4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11790-41FB-486E-84CE-BB7B66BE8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CC66-9310-4AFB-98E2-CE82C4D258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454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83BB-3B33-4B47-8502-2ED886FC046D}"/>
              </a:ext>
            </a:extLst>
          </p:cNvPr>
          <p:cNvSpPr txBox="1"/>
          <p:nvPr/>
        </p:nvSpPr>
        <p:spPr>
          <a:xfrm>
            <a:off x="1525758" y="3246681"/>
            <a:ext cx="9232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600" b="1" dirty="0"/>
              <a:t>Render Partial HTML Template</a:t>
            </a:r>
          </a:p>
        </p:txBody>
      </p:sp>
    </p:spTree>
    <p:extLst>
      <p:ext uri="{BB962C8B-B14F-4D97-AF65-F5344CB8AC3E}">
        <p14:creationId xmlns:p14="http://schemas.microsoft.com/office/powerpoint/2010/main" val="244088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Penjelasan</a:t>
            </a:r>
            <a:r>
              <a:rPr lang="en-US" sz="4000" b="1" dirty="0"/>
              <a:t> </a:t>
            </a:r>
            <a:r>
              <a:rPr lang="en-US" sz="4000" b="1" dirty="0" err="1"/>
              <a:t>koding</a:t>
            </a:r>
            <a:r>
              <a:rPr lang="en-US" sz="4000" b="1" dirty="0"/>
              <a:t> di file index.html</a:t>
            </a:r>
            <a:endParaRPr lang="en-ID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48E5-357D-401C-AA7D-A07A189195DD}"/>
              </a:ext>
            </a:extLst>
          </p:cNvPr>
          <p:cNvSpPr txBox="1"/>
          <p:nvPr/>
        </p:nvSpPr>
        <p:spPr>
          <a:xfrm>
            <a:off x="1076418" y="2455566"/>
            <a:ext cx="96921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notasinya</a:t>
            </a:r>
            <a:r>
              <a:rPr lang="en-ID" dirty="0"/>
              <a:t> {{ }}.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penjelasannya</a:t>
            </a:r>
            <a:r>
              <a:rPr lang="en-ID" dirty="0"/>
              <a:t>.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Statement </a:t>
            </a:r>
            <a:r>
              <a:rPr lang="en-ID" b="1" dirty="0">
                <a:solidFill>
                  <a:srgbClr val="FF0000"/>
                </a:solidFill>
              </a:rPr>
              <a:t>{{define "index"}}</a:t>
            </a:r>
            <a:r>
              <a:rPr lang="en-ID" dirty="0"/>
              <a:t>,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template.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statement </a:t>
            </a:r>
            <a:r>
              <a:rPr lang="en-ID" dirty="0" err="1"/>
              <a:t>tersebut</a:t>
            </a:r>
            <a:r>
              <a:rPr lang="en-ID" dirty="0"/>
              <a:t> (</a:t>
            </a:r>
            <a:r>
              <a:rPr lang="en-ID" dirty="0" err="1"/>
              <a:t>batasnya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statement </a:t>
            </a:r>
            <a:r>
              <a:rPr lang="en-ID" b="1" dirty="0">
                <a:solidFill>
                  <a:srgbClr val="FF0000"/>
                </a:solidFill>
              </a:rPr>
              <a:t>{{end}}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template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index. keyword define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Statement </a:t>
            </a:r>
            <a:r>
              <a:rPr lang="en-ID" b="1" dirty="0">
                <a:solidFill>
                  <a:srgbClr val="FF0000"/>
                </a:solidFill>
              </a:rPr>
              <a:t>{{template "_header"}}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template </a:t>
            </a:r>
            <a:r>
              <a:rPr lang="en-ID" dirty="0" err="1"/>
              <a:t>bernama</a:t>
            </a:r>
            <a:r>
              <a:rPr lang="en-ID" dirty="0"/>
              <a:t> _header di-include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 keyword template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include template lain.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Statement </a:t>
            </a:r>
            <a:r>
              <a:rPr lang="en-ID" b="1" dirty="0">
                <a:solidFill>
                  <a:srgbClr val="FF0000"/>
                </a:solidFill>
              </a:rPr>
              <a:t>{{template "_message"}},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template </a:t>
            </a:r>
            <a:r>
              <a:rPr lang="en-ID" dirty="0" err="1"/>
              <a:t>bernama</a:t>
            </a:r>
            <a:r>
              <a:rPr lang="en-ID" dirty="0"/>
              <a:t> _message </a:t>
            </a:r>
            <a:r>
              <a:rPr lang="en-ID" dirty="0" err="1"/>
              <a:t>akan</a:t>
            </a:r>
            <a:r>
              <a:rPr lang="en-ID" dirty="0"/>
              <a:t> di-include.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Statement </a:t>
            </a:r>
            <a:r>
              <a:rPr lang="en-ID" b="1" dirty="0">
                <a:solidFill>
                  <a:srgbClr val="FF0000"/>
                </a:solidFill>
              </a:rPr>
              <a:t>{{.name}}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memunculkan</a:t>
            </a:r>
            <a:r>
              <a:rPr lang="en-ID" dirty="0"/>
              <a:t> data, name, yang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disisipkan</a:t>
            </a:r>
            <a:r>
              <a:rPr lang="en-ID" dirty="0"/>
              <a:t> oleh back end pada </a:t>
            </a:r>
            <a:r>
              <a:rPr lang="en-ID" dirty="0" err="1"/>
              <a:t>saat</a:t>
            </a:r>
            <a:r>
              <a:rPr lang="en-ID" dirty="0"/>
              <a:t> rendering.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Statement </a:t>
            </a:r>
            <a:r>
              <a:rPr lang="en-ID" b="1" dirty="0">
                <a:solidFill>
                  <a:srgbClr val="FF0000"/>
                </a:solidFill>
              </a:rPr>
              <a:t>{{end}}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penanda</a:t>
            </a:r>
            <a:r>
              <a:rPr lang="en-ID" dirty="0"/>
              <a:t> </a:t>
            </a:r>
            <a:r>
              <a:rPr lang="en-ID" dirty="0" err="1"/>
              <a:t>batas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pendefinisian</a:t>
            </a:r>
            <a:r>
              <a:rPr lang="en-ID" dirty="0"/>
              <a:t> template.</a:t>
            </a:r>
          </a:p>
        </p:txBody>
      </p:sp>
    </p:spTree>
    <p:extLst>
      <p:ext uri="{BB962C8B-B14F-4D97-AF65-F5344CB8AC3E}">
        <p14:creationId xmlns:p14="http://schemas.microsoft.com/office/powerpoint/2010/main" val="155790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Template about.html</a:t>
            </a:r>
            <a:endParaRPr lang="en-ID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C58CD-47A5-450C-B2BF-110FFC0DE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395" y="2349236"/>
            <a:ext cx="89725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2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Template _header.html</a:t>
            </a:r>
            <a:endParaRPr lang="en-ID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1D7B3-4765-4CC7-A33B-59816C45A1C9}"/>
              </a:ext>
            </a:extLst>
          </p:cNvPr>
          <p:cNvSpPr txBox="1"/>
          <p:nvPr/>
        </p:nvSpPr>
        <p:spPr>
          <a:xfrm>
            <a:off x="1241452" y="2386621"/>
            <a:ext cx="9997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Buka file _header.html, </a:t>
            </a:r>
            <a:r>
              <a:rPr lang="en-ID" dirty="0" err="1"/>
              <a:t>definisikan</a:t>
            </a:r>
            <a:r>
              <a:rPr lang="en-ID" dirty="0"/>
              <a:t> template </a:t>
            </a:r>
            <a:r>
              <a:rPr lang="en-ID" dirty="0" err="1"/>
              <a:t>bernama</a:t>
            </a:r>
            <a:r>
              <a:rPr lang="en-ID" dirty="0"/>
              <a:t> _header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EBA25-C900-4FD4-B91C-B83769E8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084" y="2828925"/>
            <a:ext cx="89249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7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Template _message.html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1D7B3-4765-4CC7-A33B-59816C45A1C9}"/>
              </a:ext>
            </a:extLst>
          </p:cNvPr>
          <p:cNvSpPr txBox="1"/>
          <p:nvPr/>
        </p:nvSpPr>
        <p:spPr>
          <a:xfrm>
            <a:off x="1241452" y="2386621"/>
            <a:ext cx="9997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Definisikan juga template _message pada file _message.html dengan isi sebuah text.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ABFAB-A029-4F9F-92F6-2A6717139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258" y="2823547"/>
            <a:ext cx="8991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Run &amp;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1D7B3-4765-4CC7-A33B-59816C45A1C9}"/>
              </a:ext>
            </a:extLst>
          </p:cNvPr>
          <p:cNvSpPr txBox="1"/>
          <p:nvPr/>
        </p:nvSpPr>
        <p:spPr>
          <a:xfrm>
            <a:off x="1241452" y="2386621"/>
            <a:ext cx="9997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/>
              <a:t>Jalankan aplikasi, test via browser.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11A55-49CE-4FC5-A50D-8D54CD564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748" y="2822670"/>
            <a:ext cx="634365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DFEE6E-F8B7-4B0F-A88D-EF4EFE729BB8}"/>
              </a:ext>
            </a:extLst>
          </p:cNvPr>
          <p:cNvSpPr txBox="1"/>
          <p:nvPr/>
        </p:nvSpPr>
        <p:spPr>
          <a:xfrm>
            <a:off x="1287829" y="4731712"/>
            <a:ext cx="9199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Bisa </a:t>
            </a:r>
            <a:r>
              <a:rPr lang="en-ID" dirty="0" err="1"/>
              <a:t>dilihat</a:t>
            </a:r>
            <a:r>
              <a:rPr lang="en-ID" dirty="0"/>
              <a:t> pada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rute</a:t>
            </a:r>
            <a:r>
              <a:rPr lang="en-ID" dirty="0"/>
              <a:t> /index dan /about di </a:t>
            </a:r>
            <a:r>
              <a:rPr lang="en-ID" dirty="0" err="1"/>
              <a:t>akses</a:t>
            </a:r>
            <a:r>
              <a:rPr lang="en-ID" dirty="0"/>
              <a:t>, </a:t>
            </a:r>
            <a:r>
              <a:rPr lang="en-ID" dirty="0" err="1"/>
              <a:t>konten</a:t>
            </a:r>
            <a:r>
              <a:rPr lang="en-ID" dirty="0"/>
              <a:t> yang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template yang di-render di masing-masing </a:t>
            </a:r>
            <a:r>
              <a:rPr lang="en-ID" dirty="0" err="1"/>
              <a:t>rute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373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102679" y="2201217"/>
            <a:ext cx="101671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Satu </a:t>
            </a:r>
            <a:r>
              <a:rPr lang="en-ID" sz="2000" dirty="0" err="1"/>
              <a:t>buah</a:t>
            </a:r>
            <a:r>
              <a:rPr lang="en-ID" sz="2000" dirty="0"/>
              <a:t> </a:t>
            </a:r>
            <a:r>
              <a:rPr lang="en-ID" sz="2000" dirty="0" err="1"/>
              <a:t>halaman</a:t>
            </a:r>
            <a:r>
              <a:rPr lang="en-ID" sz="2000" dirty="0"/>
              <a:t> yang </a:t>
            </a:r>
            <a:r>
              <a:rPr lang="en-ID" sz="2000" dirty="0" err="1"/>
              <a:t>berisikan</a:t>
            </a:r>
            <a:r>
              <a:rPr lang="en-ID" sz="2000" dirty="0"/>
              <a:t> html,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terbentuk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template html (</a:t>
            </a:r>
            <a:r>
              <a:rPr lang="en-ID" sz="2000" dirty="0" err="1"/>
              <a:t>parsial</a:t>
            </a:r>
            <a:r>
              <a:rPr lang="en-ID" sz="2000" dirty="0"/>
              <a:t>). Pada </a:t>
            </a:r>
            <a:r>
              <a:rPr lang="en-ID" sz="2000" dirty="0" err="1"/>
              <a:t>materi</a:t>
            </a:r>
            <a:r>
              <a:rPr lang="en-ID" sz="2000" dirty="0"/>
              <a:t> kali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belajar</a:t>
            </a:r>
            <a:r>
              <a:rPr lang="en-ID" sz="2000" dirty="0"/>
              <a:t> </a:t>
            </a:r>
            <a:r>
              <a:rPr lang="en-ID" sz="2000" dirty="0" err="1"/>
              <a:t>bagaimana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, mem-parsing, dan me-render </a:t>
            </a:r>
            <a:r>
              <a:rPr lang="en-ID" sz="2000" dirty="0" err="1"/>
              <a:t>semua</a:t>
            </a:r>
            <a:r>
              <a:rPr lang="en-ID" sz="2000" dirty="0"/>
              <a:t> file </a:t>
            </a:r>
            <a:r>
              <a:rPr lang="en-ID" sz="2000" dirty="0" err="1"/>
              <a:t>tersebut</a:t>
            </a:r>
            <a:r>
              <a:rPr lang="en-ID" sz="2000" dirty="0"/>
              <a:t>.</a:t>
            </a:r>
          </a:p>
          <a:p>
            <a:endParaRPr lang="en-ID" sz="2000" dirty="0"/>
          </a:p>
          <a:p>
            <a:r>
              <a:rPr lang="en-ID" sz="2000" dirty="0"/>
              <a:t>Ada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yang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,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kesemuanya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bahas</a:t>
            </a:r>
            <a:r>
              <a:rPr lang="en-ID" sz="2000" dirty="0"/>
              <a:t> 2 </a:t>
            </a:r>
            <a:r>
              <a:rPr lang="en-ID" sz="2000" dirty="0" err="1"/>
              <a:t>diantaranya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:</a:t>
            </a:r>
          </a:p>
          <a:p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   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template.ParseGlob</a:t>
            </a:r>
            <a:r>
              <a:rPr lang="en-ID" sz="2000" dirty="0"/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   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template.ParseFiles</a:t>
            </a:r>
            <a:r>
              <a:rPr lang="en-ID" sz="20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Struktur</a:t>
            </a:r>
            <a:r>
              <a:rPr lang="en-ID" sz="4000" b="1" dirty="0"/>
              <a:t> </a:t>
            </a:r>
            <a:r>
              <a:rPr lang="en-ID" sz="4000" b="1" dirty="0" err="1"/>
              <a:t>Aplikasi</a:t>
            </a:r>
            <a:endParaRPr lang="en-ID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80994-FE02-40D0-A595-0DC5EBACB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144" y="2488578"/>
            <a:ext cx="3472805" cy="2344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579B7-C6CA-4922-B085-B48C997E190D}"/>
              </a:ext>
            </a:extLst>
          </p:cNvPr>
          <p:cNvSpPr txBox="1"/>
          <p:nvPr/>
        </p:nvSpPr>
        <p:spPr>
          <a:xfrm>
            <a:off x="1265757" y="4984408"/>
            <a:ext cx="5871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File </a:t>
            </a:r>
            <a:r>
              <a:rPr lang="en-US" sz="2000" b="1" dirty="0" err="1"/>
              <a:t>Main.go</a:t>
            </a:r>
            <a:r>
              <a:rPr lang="en-US" sz="2000" b="1" dirty="0"/>
              <a:t>, folder views dan </a:t>
            </a:r>
            <a:r>
              <a:rPr lang="en-US" sz="2000" b="1" dirty="0" err="1"/>
              <a:t>banyak</a:t>
            </a:r>
            <a:r>
              <a:rPr lang="en-US" sz="2000" b="1" dirty="0"/>
              <a:t> file html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201238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F</a:t>
            </a:r>
            <a:r>
              <a:rPr lang="en-ID" sz="4000" b="1" dirty="0" err="1"/>
              <a:t>ile</a:t>
            </a:r>
            <a:r>
              <a:rPr lang="en-ID" sz="4000" b="1" dirty="0"/>
              <a:t> </a:t>
            </a:r>
            <a:r>
              <a:rPr lang="en-ID" sz="4000" b="1" dirty="0" err="1"/>
              <a:t>Main.go</a:t>
            </a:r>
            <a:endParaRPr lang="en-ID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5D302-807E-491F-A39D-3356D4DAB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283" y="2425805"/>
            <a:ext cx="6738151" cy="43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Penjelasan</a:t>
            </a:r>
            <a:r>
              <a:rPr lang="en-US" sz="4000" b="1" dirty="0"/>
              <a:t> </a:t>
            </a:r>
            <a:r>
              <a:rPr lang="en-US" sz="4000" b="1" dirty="0" err="1"/>
              <a:t>koding</a:t>
            </a:r>
            <a:r>
              <a:rPr lang="en-US" sz="4000" b="1" dirty="0"/>
              <a:t> di file </a:t>
            </a:r>
            <a:r>
              <a:rPr lang="en-US" sz="4000" b="1" dirty="0" err="1"/>
              <a:t>main.go</a:t>
            </a:r>
            <a:endParaRPr lang="en-ID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A09B-7127-4D2A-8953-523DFDA20C40}"/>
              </a:ext>
            </a:extLst>
          </p:cNvPr>
          <p:cNvSpPr txBox="1"/>
          <p:nvPr/>
        </p:nvSpPr>
        <p:spPr>
          <a:xfrm>
            <a:off x="1195877" y="249993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Tipe</a:t>
            </a:r>
            <a:r>
              <a:rPr lang="en-ID" dirty="0"/>
              <a:t> M </a:t>
            </a:r>
            <a:r>
              <a:rPr lang="en-ID" dirty="0" err="1"/>
              <a:t>merupakan</a:t>
            </a:r>
            <a:r>
              <a:rPr lang="en-ID" dirty="0"/>
              <a:t> alias </a:t>
            </a:r>
            <a:r>
              <a:rPr lang="en-ID" dirty="0" err="1"/>
              <a:t>dari</a:t>
            </a:r>
            <a:r>
              <a:rPr lang="en-ID" dirty="0"/>
              <a:t> map[string]interface{}, </a:t>
            </a:r>
            <a:r>
              <a:rPr lang="en-ID" dirty="0" err="1"/>
              <a:t>disiapkan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mempersingkat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map </a:t>
            </a:r>
            <a:r>
              <a:rPr lang="en-ID" dirty="0" err="1"/>
              <a:t>tersebut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D43E4-B66A-4AF2-BAA8-58BD0B2A2325}"/>
              </a:ext>
            </a:extLst>
          </p:cNvPr>
          <p:cNvSpPr txBox="1"/>
          <p:nvPr/>
        </p:nvSpPr>
        <p:spPr>
          <a:xfrm>
            <a:off x="1195876" y="3286464"/>
            <a:ext cx="10486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main(),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template.ParseGlob</a:t>
            </a:r>
            <a:r>
              <a:rPr lang="en-ID" dirty="0"/>
              <a:t>() </a:t>
            </a:r>
            <a:r>
              <a:rPr lang="en-ID" dirty="0" err="1"/>
              <a:t>dipanggil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parameter </a:t>
            </a:r>
            <a:r>
              <a:rPr lang="en-ID" dirty="0" err="1"/>
              <a:t>adalah</a:t>
            </a:r>
            <a:r>
              <a:rPr lang="en-ID" dirty="0"/>
              <a:t> pattern path "views/*".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memparsing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file yang match </a:t>
            </a:r>
            <a:r>
              <a:rPr lang="en-ID" dirty="0" err="1"/>
              <a:t>dengan</a:t>
            </a:r>
            <a:r>
              <a:rPr lang="en-ID" dirty="0"/>
              <a:t> pattern yang </a:t>
            </a:r>
            <a:r>
              <a:rPr lang="en-ID" dirty="0" err="1"/>
              <a:t>ditentukan</a:t>
            </a:r>
            <a:r>
              <a:rPr lang="en-ID" dirty="0"/>
              <a:t>, dan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2 </a:t>
            </a:r>
            <a:r>
              <a:rPr lang="en-ID" dirty="0" err="1"/>
              <a:t>objek</a:t>
            </a:r>
            <a:r>
              <a:rPr lang="en-ID" dirty="0"/>
              <a:t>: *</a:t>
            </a:r>
            <a:r>
              <a:rPr lang="en-ID" dirty="0" err="1"/>
              <a:t>template.Template</a:t>
            </a:r>
            <a:r>
              <a:rPr lang="en-ID" dirty="0"/>
              <a:t> &amp; error.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99004-EC10-4E7A-82EF-D70F18852688}"/>
              </a:ext>
            </a:extLst>
          </p:cNvPr>
          <p:cNvSpPr txBox="1"/>
          <p:nvPr/>
        </p:nvSpPr>
        <p:spPr>
          <a:xfrm>
            <a:off x="1195875" y="4502465"/>
            <a:ext cx="9954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Proses parsing </a:t>
            </a:r>
            <a:r>
              <a:rPr lang="en-ID" dirty="0" err="1"/>
              <a:t>semua</a:t>
            </a:r>
            <a:r>
              <a:rPr lang="en-ID" dirty="0"/>
              <a:t> file html </a:t>
            </a:r>
            <a:r>
              <a:rPr lang="en-ID" dirty="0" err="1"/>
              <a:t>dalam</a:t>
            </a:r>
            <a:r>
              <a:rPr lang="en-ID" dirty="0"/>
              <a:t> folder views </a:t>
            </a:r>
            <a:r>
              <a:rPr lang="en-ID" dirty="0" err="1"/>
              <a:t>dilakukan</a:t>
            </a:r>
            <a:r>
              <a:rPr lang="en-ID" dirty="0"/>
              <a:t> di-</a:t>
            </a:r>
            <a:r>
              <a:rPr lang="en-ID" dirty="0" err="1"/>
              <a:t>awal</a:t>
            </a:r>
            <a:r>
              <a:rPr lang="en-ID" dirty="0"/>
              <a:t>, agar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rute</a:t>
            </a:r>
            <a:r>
              <a:rPr lang="en-ID" dirty="0"/>
              <a:t>-</a:t>
            </a:r>
            <a:r>
              <a:rPr lang="en-ID" dirty="0" err="1"/>
              <a:t>tertentu</a:t>
            </a:r>
            <a:r>
              <a:rPr lang="en-ID" dirty="0"/>
              <a:t>-yang-</a:t>
            </a:r>
            <a:r>
              <a:rPr lang="en-ID" dirty="0" err="1"/>
              <a:t>menampilkan</a:t>
            </a:r>
            <a:r>
              <a:rPr lang="en-ID" dirty="0"/>
              <a:t>-html,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proses parsing </a:t>
            </a:r>
            <a:r>
              <a:rPr lang="en-ID" dirty="0" err="1"/>
              <a:t>lagi</a:t>
            </a:r>
            <a:r>
              <a:rPr lang="en-ID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0ED25-2986-41D1-B4D7-ED38F23F914D}"/>
              </a:ext>
            </a:extLst>
          </p:cNvPr>
          <p:cNvSpPr txBox="1"/>
          <p:nvPr/>
        </p:nvSpPr>
        <p:spPr>
          <a:xfrm>
            <a:off x="1195875" y="5381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Selanjutnya</a:t>
            </a:r>
            <a:r>
              <a:rPr lang="en-ID" dirty="0"/>
              <a:t>, </a:t>
            </a:r>
            <a:r>
              <a:rPr lang="en-ID" dirty="0" err="1"/>
              <a:t>masih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main(), </a:t>
            </a:r>
            <a:r>
              <a:rPr lang="en-ID" dirty="0" err="1"/>
              <a:t>siapkan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rute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65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776" y="1381289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F</a:t>
            </a:r>
            <a:r>
              <a:rPr lang="en-ID" sz="4000" b="1" dirty="0" err="1"/>
              <a:t>ile</a:t>
            </a:r>
            <a:r>
              <a:rPr lang="en-ID" sz="4000" b="1" dirty="0"/>
              <a:t> </a:t>
            </a:r>
            <a:r>
              <a:rPr lang="en-ID" sz="4000" b="1" dirty="0" err="1"/>
              <a:t>Main.go</a:t>
            </a:r>
            <a:endParaRPr lang="en-ID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B88EA-3CDD-40D5-8F32-9FCDBF62D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65" y="2129985"/>
            <a:ext cx="6676009" cy="45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2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Penjelasan</a:t>
            </a:r>
            <a:r>
              <a:rPr lang="en-US" sz="4000" b="1" dirty="0"/>
              <a:t> </a:t>
            </a:r>
            <a:r>
              <a:rPr lang="en-US" sz="4000" b="1" dirty="0" err="1"/>
              <a:t>koding</a:t>
            </a:r>
            <a:r>
              <a:rPr lang="en-US" sz="4000" b="1" dirty="0"/>
              <a:t> di file </a:t>
            </a:r>
            <a:r>
              <a:rPr lang="en-US" sz="4000" b="1" dirty="0" err="1"/>
              <a:t>main.go</a:t>
            </a:r>
            <a:r>
              <a:rPr lang="en-US" sz="4000" b="1" dirty="0"/>
              <a:t> part 2</a:t>
            </a:r>
            <a:endParaRPr lang="en-ID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48E5-357D-401C-AA7D-A07A189195DD}"/>
              </a:ext>
            </a:extLst>
          </p:cNvPr>
          <p:cNvSpPr txBox="1"/>
          <p:nvPr/>
        </p:nvSpPr>
        <p:spPr>
          <a:xfrm>
            <a:off x="1307237" y="2471365"/>
            <a:ext cx="96921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rute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pembedanya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template yang di-render. </a:t>
            </a:r>
            <a:r>
              <a:rPr lang="en-ID" dirty="0" err="1"/>
              <a:t>Rute</a:t>
            </a:r>
            <a:r>
              <a:rPr lang="en-ID" dirty="0"/>
              <a:t> /index me-render template </a:t>
            </a:r>
            <a:r>
              <a:rPr lang="en-ID" dirty="0" err="1"/>
              <a:t>bernama</a:t>
            </a:r>
            <a:r>
              <a:rPr lang="en-ID" dirty="0"/>
              <a:t> index, dan </a:t>
            </a:r>
            <a:r>
              <a:rPr lang="en-ID" dirty="0" err="1"/>
              <a:t>rute</a:t>
            </a:r>
            <a:r>
              <a:rPr lang="en-ID" dirty="0"/>
              <a:t> /about me-render template </a:t>
            </a:r>
            <a:r>
              <a:rPr lang="en-ID" dirty="0" err="1"/>
              <a:t>bernama</a:t>
            </a:r>
            <a:r>
              <a:rPr lang="en-ID" dirty="0"/>
              <a:t> about.</a:t>
            </a:r>
          </a:p>
          <a:p>
            <a:endParaRPr lang="en-ID" dirty="0"/>
          </a:p>
          <a:p>
            <a:r>
              <a:rPr lang="en-ID" dirty="0"/>
              <a:t>Karena </a:t>
            </a:r>
            <a:r>
              <a:rPr lang="en-ID" dirty="0" err="1"/>
              <a:t>semua</a:t>
            </a:r>
            <a:r>
              <a:rPr lang="en-ID" dirty="0"/>
              <a:t> file html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diparsing</a:t>
            </a:r>
            <a:r>
              <a:rPr lang="en-ID" dirty="0"/>
              <a:t> di </a:t>
            </a:r>
            <a:r>
              <a:rPr lang="en-ID" dirty="0" err="1"/>
              <a:t>awal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render template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method </a:t>
            </a:r>
            <a:r>
              <a:rPr lang="en-ID" dirty="0" err="1"/>
              <a:t>ExecuteTemplate</a:t>
            </a:r>
            <a:r>
              <a:rPr lang="en-ID" dirty="0"/>
              <a:t>(),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menyisipkan</a:t>
            </a:r>
            <a:r>
              <a:rPr lang="en-ID" dirty="0"/>
              <a:t> 3 parameter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Parameter ke-1,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http.ResponseWriter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Parameter ke-2, </a:t>
            </a:r>
            <a:r>
              <a:rPr lang="en-ID" dirty="0" err="1"/>
              <a:t>nama</a:t>
            </a:r>
            <a:r>
              <a:rPr lang="en-ID" dirty="0"/>
              <a:t>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Parameter ke-3, data</a:t>
            </a:r>
          </a:p>
        </p:txBody>
      </p:sp>
    </p:spTree>
    <p:extLst>
      <p:ext uri="{BB962C8B-B14F-4D97-AF65-F5344CB8AC3E}">
        <p14:creationId xmlns:p14="http://schemas.microsoft.com/office/powerpoint/2010/main" val="420221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Front End (HTML)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69D21-54A6-485C-B68A-C86844E91092}"/>
              </a:ext>
            </a:extLst>
          </p:cNvPr>
          <p:cNvSpPr txBox="1"/>
          <p:nvPr/>
        </p:nvSpPr>
        <p:spPr>
          <a:xfrm>
            <a:off x="1304784" y="2554322"/>
            <a:ext cx="103772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OK,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waktunya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menyiapkan</a:t>
            </a:r>
            <a:r>
              <a:rPr lang="en-ID" dirty="0"/>
              <a:t> template view. Ada 4 </a:t>
            </a:r>
            <a:r>
              <a:rPr lang="en-ID" dirty="0" err="1"/>
              <a:t>buah</a:t>
            </a:r>
            <a:r>
              <a:rPr lang="en-ID" dirty="0"/>
              <a:t> template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siapkan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per </a:t>
            </a:r>
            <a:r>
              <a:rPr lang="en-ID" dirty="0" err="1"/>
              <a:t>satu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Buka file index.html,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24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C74F136-8B48-46D3-9517-8AEB8CB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877" y="1638748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Template Index.html</a:t>
            </a:r>
            <a:endParaRPr lang="en-ID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5A22C-58E4-4A17-B506-883DEA360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222" y="2425806"/>
            <a:ext cx="8254661" cy="41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2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576</Words>
  <Application>Microsoft Office PowerPoint</Application>
  <PresentationFormat>Widescreen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Belajar Golang</vt:lpstr>
      <vt:lpstr>PowerPoint Presentation</vt:lpstr>
      <vt:lpstr>Struktur Aplikasi</vt:lpstr>
      <vt:lpstr>File Main.go</vt:lpstr>
      <vt:lpstr>Penjelasan koding di file main.go</vt:lpstr>
      <vt:lpstr>File Main.go</vt:lpstr>
      <vt:lpstr>Penjelasan koding di file main.go part 2</vt:lpstr>
      <vt:lpstr>Front End (HTML)</vt:lpstr>
      <vt:lpstr>Template Index.html</vt:lpstr>
      <vt:lpstr>Penjelasan koding di file index.html</vt:lpstr>
      <vt:lpstr>Template about.html</vt:lpstr>
      <vt:lpstr>Template _header.html</vt:lpstr>
      <vt:lpstr>Template _message.html</vt:lpstr>
      <vt:lpstr>Run &amp;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24</cp:revision>
  <dcterms:created xsi:type="dcterms:W3CDTF">2021-12-24T08:10:02Z</dcterms:created>
  <dcterms:modified xsi:type="dcterms:W3CDTF">2021-12-24T09:42:11Z</dcterms:modified>
</cp:coreProperties>
</file>