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5" r:id="rId2"/>
    <p:sldId id="260"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E5071-293A-42D2-A767-7F4084500204}" type="datetimeFigureOut">
              <a:rPr lang="en-ID" smtClean="0"/>
              <a:t>25/12/2021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7008D-E4CF-42A1-A18A-3D15601093CE}" type="slidenum">
              <a:rPr lang="en-ID" smtClean="0"/>
              <a:t>‹#›</a:t>
            </a:fld>
            <a:endParaRPr lang="en-ID"/>
          </a:p>
        </p:txBody>
      </p:sp>
    </p:spTree>
    <p:extLst>
      <p:ext uri="{BB962C8B-B14F-4D97-AF65-F5344CB8AC3E}">
        <p14:creationId xmlns:p14="http://schemas.microsoft.com/office/powerpoint/2010/main" val="2126142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a:t>
            </a:fld>
            <a:endParaRPr lang="en-ID"/>
          </a:p>
        </p:txBody>
      </p:sp>
    </p:spTree>
    <p:extLst>
      <p:ext uri="{BB962C8B-B14F-4D97-AF65-F5344CB8AC3E}">
        <p14:creationId xmlns:p14="http://schemas.microsoft.com/office/powerpoint/2010/main" val="722128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10</a:t>
            </a:fld>
            <a:endParaRPr lang="en-ID"/>
          </a:p>
        </p:txBody>
      </p:sp>
    </p:spTree>
    <p:extLst>
      <p:ext uri="{BB962C8B-B14F-4D97-AF65-F5344CB8AC3E}">
        <p14:creationId xmlns:p14="http://schemas.microsoft.com/office/powerpoint/2010/main" val="3126646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11</a:t>
            </a:fld>
            <a:endParaRPr lang="en-ID"/>
          </a:p>
        </p:txBody>
      </p:sp>
    </p:spTree>
    <p:extLst>
      <p:ext uri="{BB962C8B-B14F-4D97-AF65-F5344CB8AC3E}">
        <p14:creationId xmlns:p14="http://schemas.microsoft.com/office/powerpoint/2010/main" val="1040872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12</a:t>
            </a:fld>
            <a:endParaRPr lang="en-ID"/>
          </a:p>
        </p:txBody>
      </p:sp>
    </p:spTree>
    <p:extLst>
      <p:ext uri="{BB962C8B-B14F-4D97-AF65-F5344CB8AC3E}">
        <p14:creationId xmlns:p14="http://schemas.microsoft.com/office/powerpoint/2010/main" val="3898972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13</a:t>
            </a:fld>
            <a:endParaRPr lang="en-ID"/>
          </a:p>
        </p:txBody>
      </p:sp>
    </p:spTree>
    <p:extLst>
      <p:ext uri="{BB962C8B-B14F-4D97-AF65-F5344CB8AC3E}">
        <p14:creationId xmlns:p14="http://schemas.microsoft.com/office/powerpoint/2010/main" val="3635975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14</a:t>
            </a:fld>
            <a:endParaRPr lang="en-ID"/>
          </a:p>
        </p:txBody>
      </p:sp>
    </p:spTree>
    <p:extLst>
      <p:ext uri="{BB962C8B-B14F-4D97-AF65-F5344CB8AC3E}">
        <p14:creationId xmlns:p14="http://schemas.microsoft.com/office/powerpoint/2010/main" val="2579335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15</a:t>
            </a:fld>
            <a:endParaRPr lang="en-ID"/>
          </a:p>
        </p:txBody>
      </p:sp>
    </p:spTree>
    <p:extLst>
      <p:ext uri="{BB962C8B-B14F-4D97-AF65-F5344CB8AC3E}">
        <p14:creationId xmlns:p14="http://schemas.microsoft.com/office/powerpoint/2010/main" val="1785821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16</a:t>
            </a:fld>
            <a:endParaRPr lang="en-ID"/>
          </a:p>
        </p:txBody>
      </p:sp>
    </p:spTree>
    <p:extLst>
      <p:ext uri="{BB962C8B-B14F-4D97-AF65-F5344CB8AC3E}">
        <p14:creationId xmlns:p14="http://schemas.microsoft.com/office/powerpoint/2010/main" val="2451760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17</a:t>
            </a:fld>
            <a:endParaRPr lang="en-ID"/>
          </a:p>
        </p:txBody>
      </p:sp>
    </p:spTree>
    <p:extLst>
      <p:ext uri="{BB962C8B-B14F-4D97-AF65-F5344CB8AC3E}">
        <p14:creationId xmlns:p14="http://schemas.microsoft.com/office/powerpoint/2010/main" val="823538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18</a:t>
            </a:fld>
            <a:endParaRPr lang="en-ID"/>
          </a:p>
        </p:txBody>
      </p:sp>
    </p:spTree>
    <p:extLst>
      <p:ext uri="{BB962C8B-B14F-4D97-AF65-F5344CB8AC3E}">
        <p14:creationId xmlns:p14="http://schemas.microsoft.com/office/powerpoint/2010/main" val="2211192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2</a:t>
            </a:fld>
            <a:endParaRPr lang="en-ID"/>
          </a:p>
        </p:txBody>
      </p:sp>
    </p:spTree>
    <p:extLst>
      <p:ext uri="{BB962C8B-B14F-4D97-AF65-F5344CB8AC3E}">
        <p14:creationId xmlns:p14="http://schemas.microsoft.com/office/powerpoint/2010/main" val="3968002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3</a:t>
            </a:fld>
            <a:endParaRPr lang="en-ID"/>
          </a:p>
        </p:txBody>
      </p:sp>
    </p:spTree>
    <p:extLst>
      <p:ext uri="{BB962C8B-B14F-4D97-AF65-F5344CB8AC3E}">
        <p14:creationId xmlns:p14="http://schemas.microsoft.com/office/powerpoint/2010/main" val="3526521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4</a:t>
            </a:fld>
            <a:endParaRPr lang="en-ID"/>
          </a:p>
        </p:txBody>
      </p:sp>
    </p:spTree>
    <p:extLst>
      <p:ext uri="{BB962C8B-B14F-4D97-AF65-F5344CB8AC3E}">
        <p14:creationId xmlns:p14="http://schemas.microsoft.com/office/powerpoint/2010/main" val="179878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5</a:t>
            </a:fld>
            <a:endParaRPr lang="en-ID"/>
          </a:p>
        </p:txBody>
      </p:sp>
    </p:spTree>
    <p:extLst>
      <p:ext uri="{BB962C8B-B14F-4D97-AF65-F5344CB8AC3E}">
        <p14:creationId xmlns:p14="http://schemas.microsoft.com/office/powerpoint/2010/main" val="548756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6</a:t>
            </a:fld>
            <a:endParaRPr lang="en-ID"/>
          </a:p>
        </p:txBody>
      </p:sp>
    </p:spTree>
    <p:extLst>
      <p:ext uri="{BB962C8B-B14F-4D97-AF65-F5344CB8AC3E}">
        <p14:creationId xmlns:p14="http://schemas.microsoft.com/office/powerpoint/2010/main" val="540057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7</a:t>
            </a:fld>
            <a:endParaRPr lang="en-ID"/>
          </a:p>
        </p:txBody>
      </p:sp>
    </p:spTree>
    <p:extLst>
      <p:ext uri="{BB962C8B-B14F-4D97-AF65-F5344CB8AC3E}">
        <p14:creationId xmlns:p14="http://schemas.microsoft.com/office/powerpoint/2010/main" val="261256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8</a:t>
            </a:fld>
            <a:endParaRPr lang="en-ID"/>
          </a:p>
        </p:txBody>
      </p:sp>
    </p:spTree>
    <p:extLst>
      <p:ext uri="{BB962C8B-B14F-4D97-AF65-F5344CB8AC3E}">
        <p14:creationId xmlns:p14="http://schemas.microsoft.com/office/powerpoint/2010/main" val="2017652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9</a:t>
            </a:fld>
            <a:endParaRPr lang="en-ID"/>
          </a:p>
        </p:txBody>
      </p:sp>
    </p:spTree>
    <p:extLst>
      <p:ext uri="{BB962C8B-B14F-4D97-AF65-F5344CB8AC3E}">
        <p14:creationId xmlns:p14="http://schemas.microsoft.com/office/powerpoint/2010/main" val="469024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4CFE-5B76-46E4-91B5-26002C09CE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8594285F-5568-4B8D-94EB-9853B46DF2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AEBBC65F-DE52-46CB-B065-DF286EFF3C7F}"/>
              </a:ext>
            </a:extLst>
          </p:cNvPr>
          <p:cNvSpPr>
            <a:spLocks noGrp="1"/>
          </p:cNvSpPr>
          <p:nvPr>
            <p:ph type="dt" sz="half" idx="10"/>
          </p:nvPr>
        </p:nvSpPr>
        <p:spPr/>
        <p:txBody>
          <a:bodyPr/>
          <a:lstStyle/>
          <a:p>
            <a:fld id="{51B3AAA9-22DC-45ED-A016-CD87D04BCB54}" type="datetimeFigureOut">
              <a:rPr lang="en-ID" smtClean="0"/>
              <a:t>25/12/2021</a:t>
            </a:fld>
            <a:endParaRPr lang="en-ID"/>
          </a:p>
        </p:txBody>
      </p:sp>
      <p:sp>
        <p:nvSpPr>
          <p:cNvPr id="5" name="Footer Placeholder 4">
            <a:extLst>
              <a:ext uri="{FF2B5EF4-FFF2-40B4-BE49-F238E27FC236}">
                <a16:creationId xmlns:a16="http://schemas.microsoft.com/office/drawing/2014/main" id="{A03461F1-3EF4-4C31-87FD-F17AB7099A5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D624C9C-F652-4043-AFFB-F4D3BF95FB5E}"/>
              </a:ext>
            </a:extLst>
          </p:cNvPr>
          <p:cNvSpPr>
            <a:spLocks noGrp="1"/>
          </p:cNvSpPr>
          <p:nvPr>
            <p:ph type="sldNum" sz="quarter" idx="12"/>
          </p:nvPr>
        </p:nvSpPr>
        <p:spPr/>
        <p:txBody>
          <a:bodyPr/>
          <a:lstStyle/>
          <a:p>
            <a:fld id="{AE22C883-0890-4EBC-B409-FB0BF10D99A5}" type="slidenum">
              <a:rPr lang="en-ID" smtClean="0"/>
              <a:t>‹#›</a:t>
            </a:fld>
            <a:endParaRPr lang="en-ID"/>
          </a:p>
        </p:txBody>
      </p:sp>
    </p:spTree>
    <p:extLst>
      <p:ext uri="{BB962C8B-B14F-4D97-AF65-F5344CB8AC3E}">
        <p14:creationId xmlns:p14="http://schemas.microsoft.com/office/powerpoint/2010/main" val="2313889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6CD0-D60F-49E7-92C5-55FF3D3493C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578B49B-1F0B-46DE-BD90-34E63CCD01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3BC32A5-A427-44CF-9726-39F72B2C1551}"/>
              </a:ext>
            </a:extLst>
          </p:cNvPr>
          <p:cNvSpPr>
            <a:spLocks noGrp="1"/>
          </p:cNvSpPr>
          <p:nvPr>
            <p:ph type="dt" sz="half" idx="10"/>
          </p:nvPr>
        </p:nvSpPr>
        <p:spPr/>
        <p:txBody>
          <a:bodyPr/>
          <a:lstStyle/>
          <a:p>
            <a:fld id="{51B3AAA9-22DC-45ED-A016-CD87D04BCB54}" type="datetimeFigureOut">
              <a:rPr lang="en-ID" smtClean="0"/>
              <a:t>25/12/2021</a:t>
            </a:fld>
            <a:endParaRPr lang="en-ID"/>
          </a:p>
        </p:txBody>
      </p:sp>
      <p:sp>
        <p:nvSpPr>
          <p:cNvPr id="5" name="Footer Placeholder 4">
            <a:extLst>
              <a:ext uri="{FF2B5EF4-FFF2-40B4-BE49-F238E27FC236}">
                <a16:creationId xmlns:a16="http://schemas.microsoft.com/office/drawing/2014/main" id="{FD3D67BD-2525-4EAD-802B-76E33C77F9A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ADEFB20-B197-4E0F-8FF0-A2C1099AA2D5}"/>
              </a:ext>
            </a:extLst>
          </p:cNvPr>
          <p:cNvSpPr>
            <a:spLocks noGrp="1"/>
          </p:cNvSpPr>
          <p:nvPr>
            <p:ph type="sldNum" sz="quarter" idx="12"/>
          </p:nvPr>
        </p:nvSpPr>
        <p:spPr/>
        <p:txBody>
          <a:bodyPr/>
          <a:lstStyle/>
          <a:p>
            <a:fld id="{AE22C883-0890-4EBC-B409-FB0BF10D99A5}" type="slidenum">
              <a:rPr lang="en-ID" smtClean="0"/>
              <a:t>‹#›</a:t>
            </a:fld>
            <a:endParaRPr lang="en-ID"/>
          </a:p>
        </p:txBody>
      </p:sp>
    </p:spTree>
    <p:extLst>
      <p:ext uri="{BB962C8B-B14F-4D97-AF65-F5344CB8AC3E}">
        <p14:creationId xmlns:p14="http://schemas.microsoft.com/office/powerpoint/2010/main" val="343934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B558C1-C5DF-4BBD-94AE-9CD67ABA87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49727047-19B4-4AFE-969E-C664036BF7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34D335F-5B9B-4398-AC1F-12461BF3E255}"/>
              </a:ext>
            </a:extLst>
          </p:cNvPr>
          <p:cNvSpPr>
            <a:spLocks noGrp="1"/>
          </p:cNvSpPr>
          <p:nvPr>
            <p:ph type="dt" sz="half" idx="10"/>
          </p:nvPr>
        </p:nvSpPr>
        <p:spPr/>
        <p:txBody>
          <a:bodyPr/>
          <a:lstStyle/>
          <a:p>
            <a:fld id="{51B3AAA9-22DC-45ED-A016-CD87D04BCB54}" type="datetimeFigureOut">
              <a:rPr lang="en-ID" smtClean="0"/>
              <a:t>25/12/2021</a:t>
            </a:fld>
            <a:endParaRPr lang="en-ID"/>
          </a:p>
        </p:txBody>
      </p:sp>
      <p:sp>
        <p:nvSpPr>
          <p:cNvPr id="5" name="Footer Placeholder 4">
            <a:extLst>
              <a:ext uri="{FF2B5EF4-FFF2-40B4-BE49-F238E27FC236}">
                <a16:creationId xmlns:a16="http://schemas.microsoft.com/office/drawing/2014/main" id="{C1D80271-41C6-49F5-BBB0-35906FB07EA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39595F9-EC18-496B-A449-7566607B7E1D}"/>
              </a:ext>
            </a:extLst>
          </p:cNvPr>
          <p:cNvSpPr>
            <a:spLocks noGrp="1"/>
          </p:cNvSpPr>
          <p:nvPr>
            <p:ph type="sldNum" sz="quarter" idx="12"/>
          </p:nvPr>
        </p:nvSpPr>
        <p:spPr/>
        <p:txBody>
          <a:bodyPr/>
          <a:lstStyle/>
          <a:p>
            <a:fld id="{AE22C883-0890-4EBC-B409-FB0BF10D99A5}" type="slidenum">
              <a:rPr lang="en-ID" smtClean="0"/>
              <a:t>‹#›</a:t>
            </a:fld>
            <a:endParaRPr lang="en-ID"/>
          </a:p>
        </p:txBody>
      </p:sp>
    </p:spTree>
    <p:extLst>
      <p:ext uri="{BB962C8B-B14F-4D97-AF65-F5344CB8AC3E}">
        <p14:creationId xmlns:p14="http://schemas.microsoft.com/office/powerpoint/2010/main" val="2515706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625B-A1C1-49F4-8B7E-BAC1C163EC0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507BB0B-CD5B-41DC-AC51-4317BC79E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4A525E2-2AE0-4923-9ED6-B309CD6BD531}"/>
              </a:ext>
            </a:extLst>
          </p:cNvPr>
          <p:cNvSpPr>
            <a:spLocks noGrp="1"/>
          </p:cNvSpPr>
          <p:nvPr>
            <p:ph type="dt" sz="half" idx="10"/>
          </p:nvPr>
        </p:nvSpPr>
        <p:spPr/>
        <p:txBody>
          <a:bodyPr/>
          <a:lstStyle/>
          <a:p>
            <a:fld id="{51B3AAA9-22DC-45ED-A016-CD87D04BCB54}" type="datetimeFigureOut">
              <a:rPr lang="en-ID" smtClean="0"/>
              <a:t>25/12/2021</a:t>
            </a:fld>
            <a:endParaRPr lang="en-ID"/>
          </a:p>
        </p:txBody>
      </p:sp>
      <p:sp>
        <p:nvSpPr>
          <p:cNvPr id="5" name="Footer Placeholder 4">
            <a:extLst>
              <a:ext uri="{FF2B5EF4-FFF2-40B4-BE49-F238E27FC236}">
                <a16:creationId xmlns:a16="http://schemas.microsoft.com/office/drawing/2014/main" id="{55478A91-47C3-434E-ACB3-041BA4D0AEE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7E48ACB-6AE2-4727-B447-26C8A49151EE}"/>
              </a:ext>
            </a:extLst>
          </p:cNvPr>
          <p:cNvSpPr>
            <a:spLocks noGrp="1"/>
          </p:cNvSpPr>
          <p:nvPr>
            <p:ph type="sldNum" sz="quarter" idx="12"/>
          </p:nvPr>
        </p:nvSpPr>
        <p:spPr/>
        <p:txBody>
          <a:bodyPr/>
          <a:lstStyle/>
          <a:p>
            <a:fld id="{AE22C883-0890-4EBC-B409-FB0BF10D99A5}" type="slidenum">
              <a:rPr lang="en-ID" smtClean="0"/>
              <a:t>‹#›</a:t>
            </a:fld>
            <a:endParaRPr lang="en-ID"/>
          </a:p>
        </p:txBody>
      </p:sp>
    </p:spTree>
    <p:extLst>
      <p:ext uri="{BB962C8B-B14F-4D97-AF65-F5344CB8AC3E}">
        <p14:creationId xmlns:p14="http://schemas.microsoft.com/office/powerpoint/2010/main" val="4000360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E8C42-FD6B-4F5F-B4FE-5B322E6D61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22E74A30-6392-46BB-AA35-2CDF03F5B1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24908E-2BDC-4025-BF38-642DDFC258A2}"/>
              </a:ext>
            </a:extLst>
          </p:cNvPr>
          <p:cNvSpPr>
            <a:spLocks noGrp="1"/>
          </p:cNvSpPr>
          <p:nvPr>
            <p:ph type="dt" sz="half" idx="10"/>
          </p:nvPr>
        </p:nvSpPr>
        <p:spPr/>
        <p:txBody>
          <a:bodyPr/>
          <a:lstStyle/>
          <a:p>
            <a:fld id="{51B3AAA9-22DC-45ED-A016-CD87D04BCB54}" type="datetimeFigureOut">
              <a:rPr lang="en-ID" smtClean="0"/>
              <a:t>25/12/2021</a:t>
            </a:fld>
            <a:endParaRPr lang="en-ID"/>
          </a:p>
        </p:txBody>
      </p:sp>
      <p:sp>
        <p:nvSpPr>
          <p:cNvPr id="5" name="Footer Placeholder 4">
            <a:extLst>
              <a:ext uri="{FF2B5EF4-FFF2-40B4-BE49-F238E27FC236}">
                <a16:creationId xmlns:a16="http://schemas.microsoft.com/office/drawing/2014/main" id="{66A681E1-050A-4043-900C-FE65144C360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82DFA1B-DAE2-4A16-A29E-0D31EF6523BE}"/>
              </a:ext>
            </a:extLst>
          </p:cNvPr>
          <p:cNvSpPr>
            <a:spLocks noGrp="1"/>
          </p:cNvSpPr>
          <p:nvPr>
            <p:ph type="sldNum" sz="quarter" idx="12"/>
          </p:nvPr>
        </p:nvSpPr>
        <p:spPr/>
        <p:txBody>
          <a:bodyPr/>
          <a:lstStyle/>
          <a:p>
            <a:fld id="{AE22C883-0890-4EBC-B409-FB0BF10D99A5}" type="slidenum">
              <a:rPr lang="en-ID" smtClean="0"/>
              <a:t>‹#›</a:t>
            </a:fld>
            <a:endParaRPr lang="en-ID"/>
          </a:p>
        </p:txBody>
      </p:sp>
    </p:spTree>
    <p:extLst>
      <p:ext uri="{BB962C8B-B14F-4D97-AF65-F5344CB8AC3E}">
        <p14:creationId xmlns:p14="http://schemas.microsoft.com/office/powerpoint/2010/main" val="1614080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3603-DF7D-4CB3-B27C-E2BB117503B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7F9240B-8FFF-4B13-A88C-CE51832252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D97C6225-D985-4464-A27F-2997B1B19C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0EF92863-5272-45AB-9E3D-365D59AB0A2E}"/>
              </a:ext>
            </a:extLst>
          </p:cNvPr>
          <p:cNvSpPr>
            <a:spLocks noGrp="1"/>
          </p:cNvSpPr>
          <p:nvPr>
            <p:ph type="dt" sz="half" idx="10"/>
          </p:nvPr>
        </p:nvSpPr>
        <p:spPr/>
        <p:txBody>
          <a:bodyPr/>
          <a:lstStyle/>
          <a:p>
            <a:fld id="{51B3AAA9-22DC-45ED-A016-CD87D04BCB54}" type="datetimeFigureOut">
              <a:rPr lang="en-ID" smtClean="0"/>
              <a:t>25/12/2021</a:t>
            </a:fld>
            <a:endParaRPr lang="en-ID"/>
          </a:p>
        </p:txBody>
      </p:sp>
      <p:sp>
        <p:nvSpPr>
          <p:cNvPr id="6" name="Footer Placeholder 5">
            <a:extLst>
              <a:ext uri="{FF2B5EF4-FFF2-40B4-BE49-F238E27FC236}">
                <a16:creationId xmlns:a16="http://schemas.microsoft.com/office/drawing/2014/main" id="{8CF014E5-4F4D-4672-9C6E-892EB63AD92B}"/>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5776712-4D03-483D-AEF2-2257889D3D79}"/>
              </a:ext>
            </a:extLst>
          </p:cNvPr>
          <p:cNvSpPr>
            <a:spLocks noGrp="1"/>
          </p:cNvSpPr>
          <p:nvPr>
            <p:ph type="sldNum" sz="quarter" idx="12"/>
          </p:nvPr>
        </p:nvSpPr>
        <p:spPr/>
        <p:txBody>
          <a:bodyPr/>
          <a:lstStyle/>
          <a:p>
            <a:fld id="{AE22C883-0890-4EBC-B409-FB0BF10D99A5}" type="slidenum">
              <a:rPr lang="en-ID" smtClean="0"/>
              <a:t>‹#›</a:t>
            </a:fld>
            <a:endParaRPr lang="en-ID"/>
          </a:p>
        </p:txBody>
      </p:sp>
    </p:spTree>
    <p:extLst>
      <p:ext uri="{BB962C8B-B14F-4D97-AF65-F5344CB8AC3E}">
        <p14:creationId xmlns:p14="http://schemas.microsoft.com/office/powerpoint/2010/main" val="190152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EC11-A7CF-4DC8-9687-1F0B52BA6F61}"/>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A158FDF-9274-49A8-9A49-76780EC996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F25FA3-32E1-4EA3-B891-C2CE5F82D1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8AC881FF-EBFA-4DA0-A05C-B9B47D387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722759-4E17-46B9-AFB4-2225B53B1D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88863A0C-9B0A-40A3-96A7-16B11ACF68D6}"/>
              </a:ext>
            </a:extLst>
          </p:cNvPr>
          <p:cNvSpPr>
            <a:spLocks noGrp="1"/>
          </p:cNvSpPr>
          <p:nvPr>
            <p:ph type="dt" sz="half" idx="10"/>
          </p:nvPr>
        </p:nvSpPr>
        <p:spPr/>
        <p:txBody>
          <a:bodyPr/>
          <a:lstStyle/>
          <a:p>
            <a:fld id="{51B3AAA9-22DC-45ED-A016-CD87D04BCB54}" type="datetimeFigureOut">
              <a:rPr lang="en-ID" smtClean="0"/>
              <a:t>25/12/2021</a:t>
            </a:fld>
            <a:endParaRPr lang="en-ID"/>
          </a:p>
        </p:txBody>
      </p:sp>
      <p:sp>
        <p:nvSpPr>
          <p:cNvPr id="8" name="Footer Placeholder 7">
            <a:extLst>
              <a:ext uri="{FF2B5EF4-FFF2-40B4-BE49-F238E27FC236}">
                <a16:creationId xmlns:a16="http://schemas.microsoft.com/office/drawing/2014/main" id="{728C5859-34C3-40BE-9B0D-56EC409C3821}"/>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595F0300-B834-4F50-91D6-5493C895606F}"/>
              </a:ext>
            </a:extLst>
          </p:cNvPr>
          <p:cNvSpPr>
            <a:spLocks noGrp="1"/>
          </p:cNvSpPr>
          <p:nvPr>
            <p:ph type="sldNum" sz="quarter" idx="12"/>
          </p:nvPr>
        </p:nvSpPr>
        <p:spPr/>
        <p:txBody>
          <a:bodyPr/>
          <a:lstStyle/>
          <a:p>
            <a:fld id="{AE22C883-0890-4EBC-B409-FB0BF10D99A5}" type="slidenum">
              <a:rPr lang="en-ID" smtClean="0"/>
              <a:t>‹#›</a:t>
            </a:fld>
            <a:endParaRPr lang="en-ID"/>
          </a:p>
        </p:txBody>
      </p:sp>
    </p:spTree>
    <p:extLst>
      <p:ext uri="{BB962C8B-B14F-4D97-AF65-F5344CB8AC3E}">
        <p14:creationId xmlns:p14="http://schemas.microsoft.com/office/powerpoint/2010/main" val="4211761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DAB0B-ABAA-4CE6-9D73-F3FF60C497F1}"/>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4C30ECD2-D03F-4110-BBDE-D5EBEF37C500}"/>
              </a:ext>
            </a:extLst>
          </p:cNvPr>
          <p:cNvSpPr>
            <a:spLocks noGrp="1"/>
          </p:cNvSpPr>
          <p:nvPr>
            <p:ph type="dt" sz="half" idx="10"/>
          </p:nvPr>
        </p:nvSpPr>
        <p:spPr/>
        <p:txBody>
          <a:bodyPr/>
          <a:lstStyle/>
          <a:p>
            <a:fld id="{51B3AAA9-22DC-45ED-A016-CD87D04BCB54}" type="datetimeFigureOut">
              <a:rPr lang="en-ID" smtClean="0"/>
              <a:t>25/12/2021</a:t>
            </a:fld>
            <a:endParaRPr lang="en-ID"/>
          </a:p>
        </p:txBody>
      </p:sp>
      <p:sp>
        <p:nvSpPr>
          <p:cNvPr id="4" name="Footer Placeholder 3">
            <a:extLst>
              <a:ext uri="{FF2B5EF4-FFF2-40B4-BE49-F238E27FC236}">
                <a16:creationId xmlns:a16="http://schemas.microsoft.com/office/drawing/2014/main" id="{4369176B-23D1-4849-8C4A-9E440837EF5D}"/>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8E6C7030-F861-4E3E-A925-7348D8B946F7}"/>
              </a:ext>
            </a:extLst>
          </p:cNvPr>
          <p:cNvSpPr>
            <a:spLocks noGrp="1"/>
          </p:cNvSpPr>
          <p:nvPr>
            <p:ph type="sldNum" sz="quarter" idx="12"/>
          </p:nvPr>
        </p:nvSpPr>
        <p:spPr/>
        <p:txBody>
          <a:bodyPr/>
          <a:lstStyle/>
          <a:p>
            <a:fld id="{AE22C883-0890-4EBC-B409-FB0BF10D99A5}" type="slidenum">
              <a:rPr lang="en-ID" smtClean="0"/>
              <a:t>‹#›</a:t>
            </a:fld>
            <a:endParaRPr lang="en-ID"/>
          </a:p>
        </p:txBody>
      </p:sp>
    </p:spTree>
    <p:extLst>
      <p:ext uri="{BB962C8B-B14F-4D97-AF65-F5344CB8AC3E}">
        <p14:creationId xmlns:p14="http://schemas.microsoft.com/office/powerpoint/2010/main" val="386994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8F0286-2549-4627-A4ED-B8CCA9F8928F}"/>
              </a:ext>
            </a:extLst>
          </p:cNvPr>
          <p:cNvSpPr>
            <a:spLocks noGrp="1"/>
          </p:cNvSpPr>
          <p:nvPr>
            <p:ph type="dt" sz="half" idx="10"/>
          </p:nvPr>
        </p:nvSpPr>
        <p:spPr/>
        <p:txBody>
          <a:bodyPr/>
          <a:lstStyle/>
          <a:p>
            <a:fld id="{51B3AAA9-22DC-45ED-A016-CD87D04BCB54}" type="datetimeFigureOut">
              <a:rPr lang="en-ID" smtClean="0"/>
              <a:t>25/12/2021</a:t>
            </a:fld>
            <a:endParaRPr lang="en-ID"/>
          </a:p>
        </p:txBody>
      </p:sp>
      <p:sp>
        <p:nvSpPr>
          <p:cNvPr id="3" name="Footer Placeholder 2">
            <a:extLst>
              <a:ext uri="{FF2B5EF4-FFF2-40B4-BE49-F238E27FC236}">
                <a16:creationId xmlns:a16="http://schemas.microsoft.com/office/drawing/2014/main" id="{7BCD9C6E-1556-43EE-9556-4BD6F07CAF5B}"/>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70CA5A53-C892-4413-A15C-DF5C4E456167}"/>
              </a:ext>
            </a:extLst>
          </p:cNvPr>
          <p:cNvSpPr>
            <a:spLocks noGrp="1"/>
          </p:cNvSpPr>
          <p:nvPr>
            <p:ph type="sldNum" sz="quarter" idx="12"/>
          </p:nvPr>
        </p:nvSpPr>
        <p:spPr/>
        <p:txBody>
          <a:bodyPr/>
          <a:lstStyle/>
          <a:p>
            <a:fld id="{AE22C883-0890-4EBC-B409-FB0BF10D99A5}" type="slidenum">
              <a:rPr lang="en-ID" smtClean="0"/>
              <a:t>‹#›</a:t>
            </a:fld>
            <a:endParaRPr lang="en-ID"/>
          </a:p>
        </p:txBody>
      </p:sp>
    </p:spTree>
    <p:extLst>
      <p:ext uri="{BB962C8B-B14F-4D97-AF65-F5344CB8AC3E}">
        <p14:creationId xmlns:p14="http://schemas.microsoft.com/office/powerpoint/2010/main" val="91926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E1A62-0EA9-4737-A81A-FA30596CD7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8F22D5E1-0BF0-4377-8053-ECB525F62D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6C959FC5-87FE-496E-B88D-55B0A660D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2A2780-83CC-4705-BB9D-A57CC3FF0950}"/>
              </a:ext>
            </a:extLst>
          </p:cNvPr>
          <p:cNvSpPr>
            <a:spLocks noGrp="1"/>
          </p:cNvSpPr>
          <p:nvPr>
            <p:ph type="dt" sz="half" idx="10"/>
          </p:nvPr>
        </p:nvSpPr>
        <p:spPr/>
        <p:txBody>
          <a:bodyPr/>
          <a:lstStyle/>
          <a:p>
            <a:fld id="{51B3AAA9-22DC-45ED-A016-CD87D04BCB54}" type="datetimeFigureOut">
              <a:rPr lang="en-ID" smtClean="0"/>
              <a:t>25/12/2021</a:t>
            </a:fld>
            <a:endParaRPr lang="en-ID"/>
          </a:p>
        </p:txBody>
      </p:sp>
      <p:sp>
        <p:nvSpPr>
          <p:cNvPr id="6" name="Footer Placeholder 5">
            <a:extLst>
              <a:ext uri="{FF2B5EF4-FFF2-40B4-BE49-F238E27FC236}">
                <a16:creationId xmlns:a16="http://schemas.microsoft.com/office/drawing/2014/main" id="{C1EC8E1B-3155-4A06-B5E2-2E6EB50E2CE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EF9AC3E-0F2F-4B82-9B7B-D0C2A10363AF}"/>
              </a:ext>
            </a:extLst>
          </p:cNvPr>
          <p:cNvSpPr>
            <a:spLocks noGrp="1"/>
          </p:cNvSpPr>
          <p:nvPr>
            <p:ph type="sldNum" sz="quarter" idx="12"/>
          </p:nvPr>
        </p:nvSpPr>
        <p:spPr/>
        <p:txBody>
          <a:bodyPr/>
          <a:lstStyle/>
          <a:p>
            <a:fld id="{AE22C883-0890-4EBC-B409-FB0BF10D99A5}" type="slidenum">
              <a:rPr lang="en-ID" smtClean="0"/>
              <a:t>‹#›</a:t>
            </a:fld>
            <a:endParaRPr lang="en-ID"/>
          </a:p>
        </p:txBody>
      </p:sp>
    </p:spTree>
    <p:extLst>
      <p:ext uri="{BB962C8B-B14F-4D97-AF65-F5344CB8AC3E}">
        <p14:creationId xmlns:p14="http://schemas.microsoft.com/office/powerpoint/2010/main" val="363631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595D-A209-4583-B856-DF94F6A3E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0DBEEE2F-780D-4333-85CF-A01E549714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91236D92-214B-4FA5-83D1-372425493C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579974-6C06-455A-9615-4A6BE465C5C9}"/>
              </a:ext>
            </a:extLst>
          </p:cNvPr>
          <p:cNvSpPr>
            <a:spLocks noGrp="1"/>
          </p:cNvSpPr>
          <p:nvPr>
            <p:ph type="dt" sz="half" idx="10"/>
          </p:nvPr>
        </p:nvSpPr>
        <p:spPr/>
        <p:txBody>
          <a:bodyPr/>
          <a:lstStyle/>
          <a:p>
            <a:fld id="{51B3AAA9-22DC-45ED-A016-CD87D04BCB54}" type="datetimeFigureOut">
              <a:rPr lang="en-ID" smtClean="0"/>
              <a:t>25/12/2021</a:t>
            </a:fld>
            <a:endParaRPr lang="en-ID"/>
          </a:p>
        </p:txBody>
      </p:sp>
      <p:sp>
        <p:nvSpPr>
          <p:cNvPr id="6" name="Footer Placeholder 5">
            <a:extLst>
              <a:ext uri="{FF2B5EF4-FFF2-40B4-BE49-F238E27FC236}">
                <a16:creationId xmlns:a16="http://schemas.microsoft.com/office/drawing/2014/main" id="{617A531C-6A7F-42FD-A2CA-6B57C4DA531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3B4B9D4-9E4B-4065-B4B7-EFBEFAD7D8BB}"/>
              </a:ext>
            </a:extLst>
          </p:cNvPr>
          <p:cNvSpPr>
            <a:spLocks noGrp="1"/>
          </p:cNvSpPr>
          <p:nvPr>
            <p:ph type="sldNum" sz="quarter" idx="12"/>
          </p:nvPr>
        </p:nvSpPr>
        <p:spPr/>
        <p:txBody>
          <a:bodyPr/>
          <a:lstStyle/>
          <a:p>
            <a:fld id="{AE22C883-0890-4EBC-B409-FB0BF10D99A5}" type="slidenum">
              <a:rPr lang="en-ID" smtClean="0"/>
              <a:t>‹#›</a:t>
            </a:fld>
            <a:endParaRPr lang="en-ID"/>
          </a:p>
        </p:txBody>
      </p:sp>
    </p:spTree>
    <p:extLst>
      <p:ext uri="{BB962C8B-B14F-4D97-AF65-F5344CB8AC3E}">
        <p14:creationId xmlns:p14="http://schemas.microsoft.com/office/powerpoint/2010/main" val="409130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6287D0-A342-497B-BD5D-399B2805B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451AA5D-DF84-4C41-A08E-A8D1289605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1361AB5-BA80-4287-9AF8-C91A26B51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3AAA9-22DC-45ED-A016-CD87D04BCB54}" type="datetimeFigureOut">
              <a:rPr lang="en-ID" smtClean="0"/>
              <a:t>25/12/2021</a:t>
            </a:fld>
            <a:endParaRPr lang="en-ID"/>
          </a:p>
        </p:txBody>
      </p:sp>
      <p:sp>
        <p:nvSpPr>
          <p:cNvPr id="5" name="Footer Placeholder 4">
            <a:extLst>
              <a:ext uri="{FF2B5EF4-FFF2-40B4-BE49-F238E27FC236}">
                <a16:creationId xmlns:a16="http://schemas.microsoft.com/office/drawing/2014/main" id="{28BEC4DF-AF50-4821-95BC-CA4C77D0B1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EE521797-A750-4639-9221-CD1F189EAD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2C883-0890-4EBC-B409-FB0BF10D99A5}" type="slidenum">
              <a:rPr lang="en-ID" smtClean="0"/>
              <a:t>‹#›</a:t>
            </a:fld>
            <a:endParaRPr lang="en-ID"/>
          </a:p>
        </p:txBody>
      </p:sp>
    </p:spTree>
    <p:extLst>
      <p:ext uri="{BB962C8B-B14F-4D97-AF65-F5344CB8AC3E}">
        <p14:creationId xmlns:p14="http://schemas.microsoft.com/office/powerpoint/2010/main" val="844986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FD-9BE1-4BCD-AFE5-5C3462A6AAA2}"/>
              </a:ext>
            </a:extLst>
          </p:cNvPr>
          <p:cNvSpPr>
            <a:spLocks noGrp="1"/>
          </p:cNvSpPr>
          <p:nvPr>
            <p:ph type="ctrTitle"/>
          </p:nvPr>
        </p:nvSpPr>
        <p:spPr>
          <a:xfrm>
            <a:off x="1524000" y="2297245"/>
            <a:ext cx="9144000" cy="914970"/>
          </a:xfrm>
        </p:spPr>
        <p:txBody>
          <a:bodyPr/>
          <a:lstStyle/>
          <a:p>
            <a:r>
              <a:rPr lang="en-US" b="1" dirty="0" err="1">
                <a:solidFill>
                  <a:schemeClr val="tx1">
                    <a:lumMod val="85000"/>
                    <a:lumOff val="15000"/>
                  </a:schemeClr>
                </a:solidFill>
                <a:latin typeface="Arial Rounded MT Bold" panose="020F0704030504030204" pitchFamily="34" charset="0"/>
              </a:rPr>
              <a:t>Belajar</a:t>
            </a:r>
            <a:r>
              <a:rPr lang="en-US" b="1" dirty="0">
                <a:solidFill>
                  <a:schemeClr val="tx1">
                    <a:lumMod val="85000"/>
                    <a:lumOff val="15000"/>
                  </a:schemeClr>
                </a:solidFill>
                <a:latin typeface="Arial Rounded MT Bold" panose="020F0704030504030204" pitchFamily="34" charset="0"/>
              </a:rPr>
              <a:t> Golang</a:t>
            </a:r>
            <a:endParaRPr lang="en-ID" b="1" dirty="0">
              <a:solidFill>
                <a:schemeClr val="tx1">
                  <a:lumMod val="85000"/>
                  <a:lumOff val="15000"/>
                </a:schemeClr>
              </a:solidFill>
              <a:latin typeface="Arial Rounded MT Bold" panose="020F0704030504030204" pitchFamily="34" charset="0"/>
            </a:endParaRPr>
          </a:p>
        </p:txBody>
      </p:sp>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6" name="Title 1">
            <a:extLst>
              <a:ext uri="{FF2B5EF4-FFF2-40B4-BE49-F238E27FC236}">
                <a16:creationId xmlns:a16="http://schemas.microsoft.com/office/drawing/2014/main" id="{FBB63F25-5182-4274-9084-0244738EEBFA}"/>
              </a:ext>
            </a:extLst>
          </p:cNvPr>
          <p:cNvSpPr txBox="1">
            <a:spLocks/>
          </p:cNvSpPr>
          <p:nvPr/>
        </p:nvSpPr>
        <p:spPr>
          <a:xfrm>
            <a:off x="590874" y="3429000"/>
            <a:ext cx="10919534" cy="723900"/>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D" sz="5400" b="1" dirty="0">
              <a:solidFill>
                <a:schemeClr val="tx1">
                  <a:lumMod val="85000"/>
                  <a:lumOff val="15000"/>
                </a:schemeClr>
              </a:solidFill>
              <a:latin typeface="Arial Rounded MT Bold" panose="020F0704030504030204" pitchFamily="34" charset="0"/>
            </a:endParaRPr>
          </a:p>
        </p:txBody>
      </p:sp>
      <p:sp>
        <p:nvSpPr>
          <p:cNvPr id="9" name="TextBox 8">
            <a:extLst>
              <a:ext uri="{FF2B5EF4-FFF2-40B4-BE49-F238E27FC236}">
                <a16:creationId xmlns:a16="http://schemas.microsoft.com/office/drawing/2014/main" id="{E15B83BB-3B33-4B47-8502-2ED886FC046D}"/>
              </a:ext>
            </a:extLst>
          </p:cNvPr>
          <p:cNvSpPr txBox="1"/>
          <p:nvPr/>
        </p:nvSpPr>
        <p:spPr>
          <a:xfrm>
            <a:off x="1525758" y="3246681"/>
            <a:ext cx="9232498" cy="646331"/>
          </a:xfrm>
          <a:prstGeom prst="rect">
            <a:avLst/>
          </a:prstGeom>
          <a:noFill/>
        </p:spPr>
        <p:txBody>
          <a:bodyPr wrap="square">
            <a:spAutoFit/>
          </a:bodyPr>
          <a:lstStyle/>
          <a:p>
            <a:pPr algn="ctr"/>
            <a:r>
              <a:rPr lang="en-US" sz="3600" b="1" dirty="0"/>
              <a:t>Action dan </a:t>
            </a:r>
            <a:r>
              <a:rPr lang="en-US" sz="3600" b="1" dirty="0" err="1"/>
              <a:t>Variabel</a:t>
            </a:r>
            <a:r>
              <a:rPr lang="en-US" sz="3600" b="1" dirty="0"/>
              <a:t> pada Template</a:t>
            </a:r>
            <a:endParaRPr lang="en-ID" sz="3600" b="1" dirty="0"/>
          </a:p>
        </p:txBody>
      </p:sp>
    </p:spTree>
    <p:extLst>
      <p:ext uri="{BB962C8B-B14F-4D97-AF65-F5344CB8AC3E}">
        <p14:creationId xmlns:p14="http://schemas.microsoft.com/office/powerpoint/2010/main" val="2440889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86" y="105810"/>
            <a:ext cx="3151574" cy="1248957"/>
          </a:xfrm>
          <a:prstGeom prst="rect">
            <a:avLst/>
          </a:prstGeom>
        </p:spPr>
      </p:pic>
      <p:sp>
        <p:nvSpPr>
          <p:cNvPr id="6" name="Title 3">
            <a:extLst>
              <a:ext uri="{FF2B5EF4-FFF2-40B4-BE49-F238E27FC236}">
                <a16:creationId xmlns:a16="http://schemas.microsoft.com/office/drawing/2014/main" id="{EC74F136-8B48-46D3-9517-8AEB8CB4D499}"/>
              </a:ext>
            </a:extLst>
          </p:cNvPr>
          <p:cNvSpPr>
            <a:spLocks noGrp="1"/>
          </p:cNvSpPr>
          <p:nvPr>
            <p:ph type="ctrTitle"/>
          </p:nvPr>
        </p:nvSpPr>
        <p:spPr>
          <a:xfrm>
            <a:off x="709085" y="1247314"/>
            <a:ext cx="8165175" cy="787058"/>
          </a:xfrm>
        </p:spPr>
        <p:txBody>
          <a:bodyPr>
            <a:normAutofit/>
          </a:bodyPr>
          <a:lstStyle/>
          <a:p>
            <a:pPr algn="l"/>
            <a:r>
              <a:rPr lang="en-ID" sz="4000" b="1" dirty="0" err="1"/>
              <a:t>Membuat</a:t>
            </a:r>
            <a:r>
              <a:rPr lang="en-ID" sz="4000" b="1" dirty="0"/>
              <a:t> &amp; </a:t>
            </a:r>
            <a:r>
              <a:rPr lang="en-ID" sz="4000" b="1" dirty="0" err="1"/>
              <a:t>Menampilkan</a:t>
            </a:r>
            <a:r>
              <a:rPr lang="en-ID" sz="4000" b="1" dirty="0"/>
              <a:t> Isi </a:t>
            </a:r>
            <a:r>
              <a:rPr lang="en-ID" sz="4000" b="1" dirty="0" err="1"/>
              <a:t>Variabel</a:t>
            </a:r>
            <a:endParaRPr lang="en-ID" sz="4000" b="1" dirty="0"/>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8" name="TextBox 7">
            <a:extLst>
              <a:ext uri="{FF2B5EF4-FFF2-40B4-BE49-F238E27FC236}">
                <a16:creationId xmlns:a16="http://schemas.microsoft.com/office/drawing/2014/main" id="{489EAF0A-A7CB-468B-BB3F-4C78DE13B4B7}"/>
              </a:ext>
            </a:extLst>
          </p:cNvPr>
          <p:cNvSpPr txBox="1"/>
          <p:nvPr/>
        </p:nvSpPr>
        <p:spPr>
          <a:xfrm>
            <a:off x="721200" y="1917550"/>
            <a:ext cx="11470800" cy="646331"/>
          </a:xfrm>
          <a:prstGeom prst="rect">
            <a:avLst/>
          </a:prstGeom>
          <a:noFill/>
        </p:spPr>
        <p:txBody>
          <a:bodyPr wrap="square">
            <a:spAutoFit/>
          </a:bodyPr>
          <a:lstStyle/>
          <a:p>
            <a:r>
              <a:rPr lang="en-ID" dirty="0"/>
              <a:t>Cara </a:t>
            </a:r>
            <a:r>
              <a:rPr lang="en-ID" dirty="0" err="1"/>
              <a:t>membuat</a:t>
            </a:r>
            <a:r>
              <a:rPr lang="en-ID" dirty="0"/>
              <a:t> </a:t>
            </a:r>
            <a:r>
              <a:rPr lang="en-ID" dirty="0" err="1"/>
              <a:t>variabel</a:t>
            </a:r>
            <a:r>
              <a:rPr lang="en-ID" dirty="0"/>
              <a:t> </a:t>
            </a:r>
            <a:r>
              <a:rPr lang="en-ID" dirty="0" err="1"/>
              <a:t>dalam</a:t>
            </a:r>
            <a:r>
              <a:rPr lang="en-ID" dirty="0"/>
              <a:t> template </a:t>
            </a:r>
            <a:r>
              <a:rPr lang="en-ID" dirty="0" err="1"/>
              <a:t>adalah</a:t>
            </a:r>
            <a:r>
              <a:rPr lang="en-ID" dirty="0"/>
              <a:t> </a:t>
            </a:r>
            <a:r>
              <a:rPr lang="en-ID" dirty="0" err="1"/>
              <a:t>dengan</a:t>
            </a:r>
            <a:r>
              <a:rPr lang="en-ID" dirty="0"/>
              <a:t> </a:t>
            </a:r>
            <a:r>
              <a:rPr lang="en-ID" dirty="0" err="1"/>
              <a:t>mendeklarasikannya</a:t>
            </a:r>
            <a:r>
              <a:rPr lang="en-ID" dirty="0"/>
              <a:t> </a:t>
            </a:r>
            <a:r>
              <a:rPr lang="en-ID" dirty="0" err="1"/>
              <a:t>menggunakan</a:t>
            </a:r>
            <a:r>
              <a:rPr lang="en-ID" dirty="0"/>
              <a:t> operator :=,</a:t>
            </a:r>
          </a:p>
          <a:p>
            <a:r>
              <a:rPr lang="en-ID" dirty="0"/>
              <a:t> </a:t>
            </a:r>
            <a:r>
              <a:rPr lang="en-ID" dirty="0" err="1"/>
              <a:t>dengan</a:t>
            </a:r>
            <a:r>
              <a:rPr lang="en-ID" dirty="0"/>
              <a:t> </a:t>
            </a:r>
            <a:r>
              <a:rPr lang="en-ID" dirty="0" err="1"/>
              <a:t>ketentuan</a:t>
            </a:r>
            <a:r>
              <a:rPr lang="en-ID" dirty="0"/>
              <a:t> </a:t>
            </a:r>
            <a:r>
              <a:rPr lang="en-ID" dirty="0" err="1"/>
              <a:t>nama</a:t>
            </a:r>
            <a:r>
              <a:rPr lang="en-ID" dirty="0"/>
              <a:t> </a:t>
            </a:r>
            <a:r>
              <a:rPr lang="en-ID" dirty="0" err="1"/>
              <a:t>variabel</a:t>
            </a:r>
            <a:r>
              <a:rPr lang="en-ID" dirty="0"/>
              <a:t> </a:t>
            </a:r>
            <a:r>
              <a:rPr lang="en-ID" dirty="0" err="1"/>
              <a:t>harus</a:t>
            </a:r>
            <a:r>
              <a:rPr lang="en-ID" dirty="0"/>
              <a:t> </a:t>
            </a:r>
            <a:r>
              <a:rPr lang="en-ID" dirty="0" err="1"/>
              <a:t>diawali</a:t>
            </a:r>
            <a:r>
              <a:rPr lang="en-ID" dirty="0"/>
              <a:t> </a:t>
            </a:r>
            <a:r>
              <a:rPr lang="en-ID" dirty="0" err="1"/>
              <a:t>dengan</a:t>
            </a:r>
            <a:r>
              <a:rPr lang="en-ID" dirty="0"/>
              <a:t> </a:t>
            </a:r>
            <a:r>
              <a:rPr lang="en-ID" dirty="0" err="1"/>
              <a:t>tanda</a:t>
            </a:r>
            <a:r>
              <a:rPr lang="en-ID" dirty="0"/>
              <a:t> dollar $.</a:t>
            </a:r>
          </a:p>
        </p:txBody>
      </p:sp>
      <p:pic>
        <p:nvPicPr>
          <p:cNvPr id="4" name="Picture 3">
            <a:extLst>
              <a:ext uri="{FF2B5EF4-FFF2-40B4-BE49-F238E27FC236}">
                <a16:creationId xmlns:a16="http://schemas.microsoft.com/office/drawing/2014/main" id="{06FF35DE-BB55-4FC7-A55D-1C11F9502983}"/>
              </a:ext>
            </a:extLst>
          </p:cNvPr>
          <p:cNvPicPr>
            <a:picLocks noChangeAspect="1"/>
          </p:cNvPicPr>
          <p:nvPr/>
        </p:nvPicPr>
        <p:blipFill>
          <a:blip r:embed="rId5"/>
          <a:stretch>
            <a:fillRect/>
          </a:stretch>
        </p:blipFill>
        <p:spPr>
          <a:xfrm>
            <a:off x="895812" y="2993425"/>
            <a:ext cx="8820150" cy="2466975"/>
          </a:xfrm>
          <a:prstGeom prst="rect">
            <a:avLst/>
          </a:prstGeom>
        </p:spPr>
      </p:pic>
    </p:spTree>
    <p:extLst>
      <p:ext uri="{BB962C8B-B14F-4D97-AF65-F5344CB8AC3E}">
        <p14:creationId xmlns:p14="http://schemas.microsoft.com/office/powerpoint/2010/main" val="2504355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86" y="105810"/>
            <a:ext cx="3151574" cy="1248957"/>
          </a:xfrm>
          <a:prstGeom prst="rect">
            <a:avLst/>
          </a:prstGeom>
        </p:spPr>
      </p:pic>
      <p:sp>
        <p:nvSpPr>
          <p:cNvPr id="6" name="Title 3">
            <a:extLst>
              <a:ext uri="{FF2B5EF4-FFF2-40B4-BE49-F238E27FC236}">
                <a16:creationId xmlns:a16="http://schemas.microsoft.com/office/drawing/2014/main" id="{EC74F136-8B48-46D3-9517-8AEB8CB4D499}"/>
              </a:ext>
            </a:extLst>
          </p:cNvPr>
          <p:cNvSpPr>
            <a:spLocks noGrp="1"/>
          </p:cNvSpPr>
          <p:nvPr>
            <p:ph type="ctrTitle"/>
          </p:nvPr>
        </p:nvSpPr>
        <p:spPr>
          <a:xfrm>
            <a:off x="709085" y="1247314"/>
            <a:ext cx="8165175" cy="787058"/>
          </a:xfrm>
        </p:spPr>
        <p:txBody>
          <a:bodyPr>
            <a:normAutofit/>
          </a:bodyPr>
          <a:lstStyle/>
          <a:p>
            <a:pPr algn="l"/>
            <a:r>
              <a:rPr lang="en-ID" sz="4000" b="1" dirty="0" err="1"/>
              <a:t>Membuat</a:t>
            </a:r>
            <a:r>
              <a:rPr lang="en-ID" sz="4000" b="1" dirty="0"/>
              <a:t> &amp; </a:t>
            </a:r>
            <a:r>
              <a:rPr lang="en-ID" sz="4000" b="1" dirty="0" err="1"/>
              <a:t>Menampilkan</a:t>
            </a:r>
            <a:r>
              <a:rPr lang="en-ID" sz="4000" b="1" dirty="0"/>
              <a:t> Isi </a:t>
            </a:r>
            <a:r>
              <a:rPr lang="en-ID" sz="4000" b="1" dirty="0" err="1"/>
              <a:t>Variabel</a:t>
            </a:r>
            <a:endParaRPr lang="en-ID" sz="4000" b="1" dirty="0"/>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pic>
        <p:nvPicPr>
          <p:cNvPr id="3" name="Picture 2">
            <a:extLst>
              <a:ext uri="{FF2B5EF4-FFF2-40B4-BE49-F238E27FC236}">
                <a16:creationId xmlns:a16="http://schemas.microsoft.com/office/drawing/2014/main" id="{7EB3ED6F-49A1-4A80-A065-CF22609F5AED}"/>
              </a:ext>
            </a:extLst>
          </p:cNvPr>
          <p:cNvPicPr>
            <a:picLocks noChangeAspect="1"/>
          </p:cNvPicPr>
          <p:nvPr/>
        </p:nvPicPr>
        <p:blipFill>
          <a:blip r:embed="rId5"/>
          <a:stretch>
            <a:fillRect/>
          </a:stretch>
        </p:blipFill>
        <p:spPr>
          <a:xfrm>
            <a:off x="802968" y="2094006"/>
            <a:ext cx="9201150" cy="1895475"/>
          </a:xfrm>
          <a:prstGeom prst="rect">
            <a:avLst/>
          </a:prstGeom>
        </p:spPr>
      </p:pic>
    </p:spTree>
    <p:extLst>
      <p:ext uri="{BB962C8B-B14F-4D97-AF65-F5344CB8AC3E}">
        <p14:creationId xmlns:p14="http://schemas.microsoft.com/office/powerpoint/2010/main" val="2334632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86" y="105810"/>
            <a:ext cx="3151574" cy="1248957"/>
          </a:xfrm>
          <a:prstGeom prst="rect">
            <a:avLst/>
          </a:prstGeom>
        </p:spPr>
      </p:pic>
      <p:sp>
        <p:nvSpPr>
          <p:cNvPr id="6" name="Title 3">
            <a:extLst>
              <a:ext uri="{FF2B5EF4-FFF2-40B4-BE49-F238E27FC236}">
                <a16:creationId xmlns:a16="http://schemas.microsoft.com/office/drawing/2014/main" id="{EC74F136-8B48-46D3-9517-8AEB8CB4D499}"/>
              </a:ext>
            </a:extLst>
          </p:cNvPr>
          <p:cNvSpPr>
            <a:spLocks noGrp="1"/>
          </p:cNvSpPr>
          <p:nvPr>
            <p:ph type="ctrTitle"/>
          </p:nvPr>
        </p:nvSpPr>
        <p:spPr>
          <a:xfrm>
            <a:off x="709085" y="1247314"/>
            <a:ext cx="8165175" cy="787058"/>
          </a:xfrm>
        </p:spPr>
        <p:txBody>
          <a:bodyPr>
            <a:normAutofit/>
          </a:bodyPr>
          <a:lstStyle/>
          <a:p>
            <a:pPr algn="l"/>
            <a:r>
              <a:rPr lang="en-ID" sz="4000" b="1" dirty="0" err="1"/>
              <a:t>Perulangan</a:t>
            </a:r>
            <a:endParaRPr lang="en-ID" sz="4000" b="1" dirty="0"/>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8" name="TextBox 7">
            <a:extLst>
              <a:ext uri="{FF2B5EF4-FFF2-40B4-BE49-F238E27FC236}">
                <a16:creationId xmlns:a16="http://schemas.microsoft.com/office/drawing/2014/main" id="{F5436560-7125-4389-9BD7-FB9F8361FE5A}"/>
              </a:ext>
            </a:extLst>
          </p:cNvPr>
          <p:cNvSpPr txBox="1"/>
          <p:nvPr/>
        </p:nvSpPr>
        <p:spPr>
          <a:xfrm>
            <a:off x="783453" y="2034372"/>
            <a:ext cx="11183645" cy="923330"/>
          </a:xfrm>
          <a:prstGeom prst="rect">
            <a:avLst/>
          </a:prstGeom>
          <a:noFill/>
        </p:spPr>
        <p:txBody>
          <a:bodyPr wrap="square">
            <a:spAutoFit/>
          </a:bodyPr>
          <a:lstStyle/>
          <a:p>
            <a:r>
              <a:rPr lang="en-ID" dirty="0"/>
              <a:t>Actions range </a:t>
            </a:r>
            <a:r>
              <a:rPr lang="en-ID" dirty="0" err="1"/>
              <a:t>digunakan</a:t>
            </a:r>
            <a:r>
              <a:rPr lang="en-ID" dirty="0"/>
              <a:t> </a:t>
            </a:r>
            <a:r>
              <a:rPr lang="en-ID" dirty="0" err="1"/>
              <a:t>untuk</a:t>
            </a:r>
            <a:r>
              <a:rPr lang="en-ID" dirty="0"/>
              <a:t> </a:t>
            </a:r>
            <a:r>
              <a:rPr lang="en-ID" dirty="0" err="1"/>
              <a:t>melakukan</a:t>
            </a:r>
            <a:r>
              <a:rPr lang="en-ID" dirty="0"/>
              <a:t> </a:t>
            </a:r>
            <a:r>
              <a:rPr lang="en-ID" dirty="0" err="1"/>
              <a:t>perulangan</a:t>
            </a:r>
            <a:r>
              <a:rPr lang="en-ID" dirty="0"/>
              <a:t> pada template view. Keyword </a:t>
            </a:r>
            <a:r>
              <a:rPr lang="en-ID" dirty="0" err="1"/>
              <a:t>ini</a:t>
            </a:r>
            <a:r>
              <a:rPr lang="en-ID" dirty="0"/>
              <a:t> </a:t>
            </a:r>
            <a:r>
              <a:rPr lang="en-ID" dirty="0" err="1"/>
              <a:t>bisa</a:t>
            </a:r>
            <a:r>
              <a:rPr lang="en-ID" dirty="0"/>
              <a:t> </a:t>
            </a:r>
            <a:r>
              <a:rPr lang="en-ID" dirty="0" err="1"/>
              <a:t>diterapkan</a:t>
            </a:r>
            <a:r>
              <a:rPr lang="en-ID" dirty="0"/>
              <a:t> pada </a:t>
            </a:r>
            <a:r>
              <a:rPr lang="en-ID" dirty="0" err="1"/>
              <a:t>tipe</a:t>
            </a:r>
            <a:r>
              <a:rPr lang="en-ID" dirty="0"/>
              <a:t> data map </a:t>
            </a:r>
            <a:r>
              <a:rPr lang="en-ID" dirty="0" err="1"/>
              <a:t>atau</a:t>
            </a:r>
            <a:r>
              <a:rPr lang="en-ID" dirty="0"/>
              <a:t> array. Cara </a:t>
            </a:r>
            <a:r>
              <a:rPr lang="en-ID" dirty="0" err="1"/>
              <a:t>penggunaannya</a:t>
            </a:r>
            <a:r>
              <a:rPr lang="en-ID" dirty="0"/>
              <a:t> </a:t>
            </a:r>
            <a:r>
              <a:rPr lang="en-ID" dirty="0" err="1"/>
              <a:t>sedikit</a:t>
            </a:r>
            <a:r>
              <a:rPr lang="en-ID" dirty="0"/>
              <a:t> </a:t>
            </a:r>
            <a:r>
              <a:rPr lang="en-ID" dirty="0" err="1"/>
              <a:t>berbeda</a:t>
            </a:r>
            <a:r>
              <a:rPr lang="en-ID" dirty="0"/>
              <a:t> </a:t>
            </a:r>
            <a:r>
              <a:rPr lang="en-ID" dirty="0" err="1"/>
              <a:t>dibanding</a:t>
            </a:r>
            <a:r>
              <a:rPr lang="en-ID" dirty="0"/>
              <a:t> </a:t>
            </a:r>
            <a:r>
              <a:rPr lang="en-ID" dirty="0" err="1"/>
              <a:t>penggunaan</a:t>
            </a:r>
            <a:r>
              <a:rPr lang="en-ID" dirty="0"/>
              <a:t> range pada Go. </a:t>
            </a:r>
            <a:r>
              <a:rPr lang="en-ID" dirty="0" err="1"/>
              <a:t>Silakan</a:t>
            </a:r>
            <a:r>
              <a:rPr lang="en-ID" dirty="0"/>
              <a:t> </a:t>
            </a:r>
            <a:r>
              <a:rPr lang="en-ID" dirty="0" err="1"/>
              <a:t>perhatikan</a:t>
            </a:r>
            <a:r>
              <a:rPr lang="en-ID" dirty="0"/>
              <a:t> </a:t>
            </a:r>
            <a:r>
              <a:rPr lang="en-ID" dirty="0" err="1"/>
              <a:t>contoh</a:t>
            </a:r>
            <a:r>
              <a:rPr lang="en-ID" dirty="0"/>
              <a:t> </a:t>
            </a:r>
            <a:r>
              <a:rPr lang="en-ID" dirty="0" err="1"/>
              <a:t>berikut</a:t>
            </a:r>
            <a:r>
              <a:rPr lang="en-ID" dirty="0"/>
              <a:t>.</a:t>
            </a:r>
          </a:p>
        </p:txBody>
      </p:sp>
      <p:pic>
        <p:nvPicPr>
          <p:cNvPr id="5" name="Picture 4">
            <a:extLst>
              <a:ext uri="{FF2B5EF4-FFF2-40B4-BE49-F238E27FC236}">
                <a16:creationId xmlns:a16="http://schemas.microsoft.com/office/drawing/2014/main" id="{189DE1F0-3795-40E7-BC8D-DDD7AF4D4F03}"/>
              </a:ext>
            </a:extLst>
          </p:cNvPr>
          <p:cNvPicPr>
            <a:picLocks noChangeAspect="1"/>
          </p:cNvPicPr>
          <p:nvPr/>
        </p:nvPicPr>
        <p:blipFill>
          <a:blip r:embed="rId5"/>
          <a:stretch>
            <a:fillRect/>
          </a:stretch>
        </p:blipFill>
        <p:spPr>
          <a:xfrm>
            <a:off x="935577" y="3065986"/>
            <a:ext cx="8172450" cy="2714625"/>
          </a:xfrm>
          <a:prstGeom prst="rect">
            <a:avLst/>
          </a:prstGeom>
        </p:spPr>
      </p:pic>
    </p:spTree>
    <p:extLst>
      <p:ext uri="{BB962C8B-B14F-4D97-AF65-F5344CB8AC3E}">
        <p14:creationId xmlns:p14="http://schemas.microsoft.com/office/powerpoint/2010/main" val="3776918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86" y="105810"/>
            <a:ext cx="3151574" cy="1248957"/>
          </a:xfrm>
          <a:prstGeom prst="rect">
            <a:avLst/>
          </a:prstGeom>
        </p:spPr>
      </p:pic>
      <p:sp>
        <p:nvSpPr>
          <p:cNvPr id="6" name="Title 3">
            <a:extLst>
              <a:ext uri="{FF2B5EF4-FFF2-40B4-BE49-F238E27FC236}">
                <a16:creationId xmlns:a16="http://schemas.microsoft.com/office/drawing/2014/main" id="{EC74F136-8B48-46D3-9517-8AEB8CB4D499}"/>
              </a:ext>
            </a:extLst>
          </p:cNvPr>
          <p:cNvSpPr>
            <a:spLocks noGrp="1"/>
          </p:cNvSpPr>
          <p:nvPr>
            <p:ph type="ctrTitle"/>
          </p:nvPr>
        </p:nvSpPr>
        <p:spPr>
          <a:xfrm>
            <a:off x="709085" y="1247314"/>
            <a:ext cx="8165175" cy="787058"/>
          </a:xfrm>
        </p:spPr>
        <p:txBody>
          <a:bodyPr>
            <a:normAutofit/>
          </a:bodyPr>
          <a:lstStyle/>
          <a:p>
            <a:pPr algn="l"/>
            <a:r>
              <a:rPr lang="en-ID" sz="4000" b="1" dirty="0" err="1"/>
              <a:t>Perulangan</a:t>
            </a:r>
            <a:endParaRPr lang="en-ID" sz="4000" b="1" dirty="0"/>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8" name="TextBox 7">
            <a:extLst>
              <a:ext uri="{FF2B5EF4-FFF2-40B4-BE49-F238E27FC236}">
                <a16:creationId xmlns:a16="http://schemas.microsoft.com/office/drawing/2014/main" id="{F5436560-7125-4389-9BD7-FB9F8361FE5A}"/>
              </a:ext>
            </a:extLst>
          </p:cNvPr>
          <p:cNvSpPr txBox="1"/>
          <p:nvPr/>
        </p:nvSpPr>
        <p:spPr>
          <a:xfrm>
            <a:off x="783453" y="2034372"/>
            <a:ext cx="11183645" cy="923330"/>
          </a:xfrm>
          <a:prstGeom prst="rect">
            <a:avLst/>
          </a:prstGeom>
          <a:noFill/>
        </p:spPr>
        <p:txBody>
          <a:bodyPr wrap="square">
            <a:spAutoFit/>
          </a:bodyPr>
          <a:lstStyle/>
          <a:p>
            <a:r>
              <a:rPr lang="en-ID"/>
              <a:t>Penulisannya cukup unik, keyword range dituliskan terlebih dahulu, diikuti variabel penampung index dan elemen. Jika yang dibutuhkan hanya elemen saja, bisa cukup gunakan {{range $elem := .Hobbies}}. Semua kode setelah baris deklarasi hingga penutup {{end}}, akan diulang sesuai jumlah elemen/item-nya.</a:t>
            </a:r>
            <a:endParaRPr lang="en-ID" dirty="0"/>
          </a:p>
        </p:txBody>
      </p:sp>
      <p:pic>
        <p:nvPicPr>
          <p:cNvPr id="3" name="Picture 2">
            <a:extLst>
              <a:ext uri="{FF2B5EF4-FFF2-40B4-BE49-F238E27FC236}">
                <a16:creationId xmlns:a16="http://schemas.microsoft.com/office/drawing/2014/main" id="{6B4AE09D-C76D-4D1E-9892-7A645D5BAAC2}"/>
              </a:ext>
            </a:extLst>
          </p:cNvPr>
          <p:cNvPicPr>
            <a:picLocks noChangeAspect="1"/>
          </p:cNvPicPr>
          <p:nvPr/>
        </p:nvPicPr>
        <p:blipFill>
          <a:blip r:embed="rId5"/>
          <a:stretch>
            <a:fillRect/>
          </a:stretch>
        </p:blipFill>
        <p:spPr>
          <a:xfrm>
            <a:off x="1145682" y="3315948"/>
            <a:ext cx="8782050" cy="1628775"/>
          </a:xfrm>
          <a:prstGeom prst="rect">
            <a:avLst/>
          </a:prstGeom>
        </p:spPr>
      </p:pic>
    </p:spTree>
    <p:extLst>
      <p:ext uri="{BB962C8B-B14F-4D97-AF65-F5344CB8AC3E}">
        <p14:creationId xmlns:p14="http://schemas.microsoft.com/office/powerpoint/2010/main" val="726272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86" y="105810"/>
            <a:ext cx="3151574" cy="1248957"/>
          </a:xfrm>
          <a:prstGeom prst="rect">
            <a:avLst/>
          </a:prstGeom>
        </p:spPr>
      </p:pic>
      <p:sp>
        <p:nvSpPr>
          <p:cNvPr id="6" name="Title 3">
            <a:extLst>
              <a:ext uri="{FF2B5EF4-FFF2-40B4-BE49-F238E27FC236}">
                <a16:creationId xmlns:a16="http://schemas.microsoft.com/office/drawing/2014/main" id="{EC74F136-8B48-46D3-9517-8AEB8CB4D499}"/>
              </a:ext>
            </a:extLst>
          </p:cNvPr>
          <p:cNvSpPr>
            <a:spLocks noGrp="1"/>
          </p:cNvSpPr>
          <p:nvPr>
            <p:ph type="ctrTitle"/>
          </p:nvPr>
        </p:nvSpPr>
        <p:spPr>
          <a:xfrm>
            <a:off x="709085" y="1247314"/>
            <a:ext cx="8165175" cy="787058"/>
          </a:xfrm>
        </p:spPr>
        <p:txBody>
          <a:bodyPr>
            <a:normAutofit/>
          </a:bodyPr>
          <a:lstStyle/>
          <a:p>
            <a:pPr algn="l"/>
            <a:r>
              <a:rPr lang="en-ID" sz="4000" b="1" dirty="0" err="1"/>
              <a:t>Pengaksesan</a:t>
            </a:r>
            <a:r>
              <a:rPr lang="en-ID" sz="4000" b="1" dirty="0"/>
              <a:t> Property </a:t>
            </a:r>
            <a:r>
              <a:rPr lang="en-ID" sz="4000" b="1" dirty="0" err="1"/>
              <a:t>Variabel</a:t>
            </a:r>
            <a:r>
              <a:rPr lang="en-ID" sz="4000" b="1" dirty="0"/>
              <a:t> </a:t>
            </a:r>
            <a:r>
              <a:rPr lang="en-ID" sz="4000" b="1" dirty="0" err="1"/>
              <a:t>Objek</a:t>
            </a:r>
            <a:endParaRPr lang="en-ID" sz="4000" b="1" dirty="0"/>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8" name="TextBox 7">
            <a:extLst>
              <a:ext uri="{FF2B5EF4-FFF2-40B4-BE49-F238E27FC236}">
                <a16:creationId xmlns:a16="http://schemas.microsoft.com/office/drawing/2014/main" id="{F5436560-7125-4389-9BD7-FB9F8361FE5A}"/>
              </a:ext>
            </a:extLst>
          </p:cNvPr>
          <p:cNvSpPr txBox="1"/>
          <p:nvPr/>
        </p:nvSpPr>
        <p:spPr>
          <a:xfrm>
            <a:off x="783453" y="2034372"/>
            <a:ext cx="11183645" cy="646331"/>
          </a:xfrm>
          <a:prstGeom prst="rect">
            <a:avLst/>
          </a:prstGeom>
          <a:noFill/>
        </p:spPr>
        <p:txBody>
          <a:bodyPr wrap="square">
            <a:spAutoFit/>
          </a:bodyPr>
          <a:lstStyle/>
          <a:p>
            <a:r>
              <a:rPr lang="en-ID"/>
              <a:t>Cara mengakses property sebuah variabel objek bisa dilakukan lewat notasi titik ., dengan ketentuan property tersebut bermodifier public.</a:t>
            </a:r>
            <a:endParaRPr lang="en-ID" dirty="0"/>
          </a:p>
        </p:txBody>
      </p:sp>
      <p:pic>
        <p:nvPicPr>
          <p:cNvPr id="4" name="Picture 3">
            <a:extLst>
              <a:ext uri="{FF2B5EF4-FFF2-40B4-BE49-F238E27FC236}">
                <a16:creationId xmlns:a16="http://schemas.microsoft.com/office/drawing/2014/main" id="{8D842D67-ADF0-4E5B-A540-3FB8DC02AE5D}"/>
              </a:ext>
            </a:extLst>
          </p:cNvPr>
          <p:cNvPicPr>
            <a:picLocks noChangeAspect="1"/>
          </p:cNvPicPr>
          <p:nvPr/>
        </p:nvPicPr>
        <p:blipFill>
          <a:blip r:embed="rId5"/>
          <a:stretch>
            <a:fillRect/>
          </a:stretch>
        </p:blipFill>
        <p:spPr>
          <a:xfrm>
            <a:off x="913198" y="2821430"/>
            <a:ext cx="7524750" cy="1485900"/>
          </a:xfrm>
          <a:prstGeom prst="rect">
            <a:avLst/>
          </a:prstGeom>
        </p:spPr>
      </p:pic>
      <p:pic>
        <p:nvPicPr>
          <p:cNvPr id="9" name="Picture 8">
            <a:extLst>
              <a:ext uri="{FF2B5EF4-FFF2-40B4-BE49-F238E27FC236}">
                <a16:creationId xmlns:a16="http://schemas.microsoft.com/office/drawing/2014/main" id="{C83D9531-8BF9-4D4A-9D62-27500AAE69B3}"/>
              </a:ext>
            </a:extLst>
          </p:cNvPr>
          <p:cNvPicPr>
            <a:picLocks noChangeAspect="1"/>
          </p:cNvPicPr>
          <p:nvPr/>
        </p:nvPicPr>
        <p:blipFill>
          <a:blip r:embed="rId6"/>
          <a:stretch>
            <a:fillRect/>
          </a:stretch>
        </p:blipFill>
        <p:spPr>
          <a:xfrm>
            <a:off x="1114101" y="4546000"/>
            <a:ext cx="9058275" cy="1828800"/>
          </a:xfrm>
          <a:prstGeom prst="rect">
            <a:avLst/>
          </a:prstGeom>
        </p:spPr>
      </p:pic>
    </p:spTree>
    <p:extLst>
      <p:ext uri="{BB962C8B-B14F-4D97-AF65-F5344CB8AC3E}">
        <p14:creationId xmlns:p14="http://schemas.microsoft.com/office/powerpoint/2010/main" val="2297276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86" y="105810"/>
            <a:ext cx="3151574" cy="1248957"/>
          </a:xfrm>
          <a:prstGeom prst="rect">
            <a:avLst/>
          </a:prstGeom>
        </p:spPr>
      </p:pic>
      <p:sp>
        <p:nvSpPr>
          <p:cNvPr id="6" name="Title 3">
            <a:extLst>
              <a:ext uri="{FF2B5EF4-FFF2-40B4-BE49-F238E27FC236}">
                <a16:creationId xmlns:a16="http://schemas.microsoft.com/office/drawing/2014/main" id="{EC74F136-8B48-46D3-9517-8AEB8CB4D499}"/>
              </a:ext>
            </a:extLst>
          </p:cNvPr>
          <p:cNvSpPr>
            <a:spLocks noGrp="1"/>
          </p:cNvSpPr>
          <p:nvPr>
            <p:ph type="ctrTitle"/>
          </p:nvPr>
        </p:nvSpPr>
        <p:spPr>
          <a:xfrm>
            <a:off x="709085" y="1247314"/>
            <a:ext cx="8165175" cy="787058"/>
          </a:xfrm>
        </p:spPr>
        <p:txBody>
          <a:bodyPr>
            <a:normAutofit/>
          </a:bodyPr>
          <a:lstStyle/>
          <a:p>
            <a:pPr algn="l"/>
            <a:r>
              <a:rPr lang="en-ID" sz="4000" b="1" dirty="0" err="1"/>
              <a:t>Seleksi</a:t>
            </a:r>
            <a:r>
              <a:rPr lang="en-ID" sz="4000" b="1" dirty="0"/>
              <a:t> </a:t>
            </a:r>
            <a:r>
              <a:rPr lang="en-ID" sz="4000" b="1" dirty="0" err="1"/>
              <a:t>Kondisi</a:t>
            </a:r>
            <a:endParaRPr lang="en-ID" sz="4000" b="1" dirty="0"/>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8" name="TextBox 7">
            <a:extLst>
              <a:ext uri="{FF2B5EF4-FFF2-40B4-BE49-F238E27FC236}">
                <a16:creationId xmlns:a16="http://schemas.microsoft.com/office/drawing/2014/main" id="{F5436560-7125-4389-9BD7-FB9F8361FE5A}"/>
              </a:ext>
            </a:extLst>
          </p:cNvPr>
          <p:cNvSpPr txBox="1"/>
          <p:nvPr/>
        </p:nvSpPr>
        <p:spPr>
          <a:xfrm>
            <a:off x="783453" y="2034372"/>
            <a:ext cx="11183645" cy="646331"/>
          </a:xfrm>
          <a:prstGeom prst="rect">
            <a:avLst/>
          </a:prstGeom>
          <a:noFill/>
        </p:spPr>
        <p:txBody>
          <a:bodyPr wrap="square">
            <a:spAutoFit/>
          </a:bodyPr>
          <a:lstStyle/>
          <a:p>
            <a:r>
              <a:rPr lang="en-ID"/>
              <a:t>Seleksi kondisi juga bisa dilakukan pada template view. Keyword actions yang digunakan adalah if dan eq (equal atau sama dengan).</a:t>
            </a:r>
            <a:endParaRPr lang="en-ID" dirty="0"/>
          </a:p>
        </p:txBody>
      </p:sp>
      <p:pic>
        <p:nvPicPr>
          <p:cNvPr id="3" name="Picture 2">
            <a:extLst>
              <a:ext uri="{FF2B5EF4-FFF2-40B4-BE49-F238E27FC236}">
                <a16:creationId xmlns:a16="http://schemas.microsoft.com/office/drawing/2014/main" id="{31B14EC5-2210-4E01-8287-6263AF8C94D2}"/>
              </a:ext>
            </a:extLst>
          </p:cNvPr>
          <p:cNvPicPr>
            <a:picLocks noChangeAspect="1"/>
          </p:cNvPicPr>
          <p:nvPr/>
        </p:nvPicPr>
        <p:blipFill>
          <a:blip r:embed="rId5"/>
          <a:stretch>
            <a:fillRect/>
          </a:stretch>
        </p:blipFill>
        <p:spPr>
          <a:xfrm>
            <a:off x="973029" y="2936243"/>
            <a:ext cx="8115300" cy="2352675"/>
          </a:xfrm>
          <a:prstGeom prst="rect">
            <a:avLst/>
          </a:prstGeom>
        </p:spPr>
      </p:pic>
    </p:spTree>
    <p:extLst>
      <p:ext uri="{BB962C8B-B14F-4D97-AF65-F5344CB8AC3E}">
        <p14:creationId xmlns:p14="http://schemas.microsoft.com/office/powerpoint/2010/main" val="2267684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86" y="105810"/>
            <a:ext cx="3151574" cy="1248957"/>
          </a:xfrm>
          <a:prstGeom prst="rect">
            <a:avLst/>
          </a:prstGeom>
        </p:spPr>
      </p:pic>
      <p:sp>
        <p:nvSpPr>
          <p:cNvPr id="6" name="Title 3">
            <a:extLst>
              <a:ext uri="{FF2B5EF4-FFF2-40B4-BE49-F238E27FC236}">
                <a16:creationId xmlns:a16="http://schemas.microsoft.com/office/drawing/2014/main" id="{EC74F136-8B48-46D3-9517-8AEB8CB4D499}"/>
              </a:ext>
            </a:extLst>
          </p:cNvPr>
          <p:cNvSpPr>
            <a:spLocks noGrp="1"/>
          </p:cNvSpPr>
          <p:nvPr>
            <p:ph type="ctrTitle"/>
          </p:nvPr>
        </p:nvSpPr>
        <p:spPr>
          <a:xfrm>
            <a:off x="709085" y="1247314"/>
            <a:ext cx="8165175" cy="787058"/>
          </a:xfrm>
        </p:spPr>
        <p:txBody>
          <a:bodyPr>
            <a:normAutofit/>
          </a:bodyPr>
          <a:lstStyle/>
          <a:p>
            <a:pPr algn="l"/>
            <a:r>
              <a:rPr lang="en-ID" sz="4000" b="1" dirty="0" err="1"/>
              <a:t>Seleksi</a:t>
            </a:r>
            <a:r>
              <a:rPr lang="en-ID" sz="4000" b="1" dirty="0"/>
              <a:t> </a:t>
            </a:r>
            <a:r>
              <a:rPr lang="en-ID" sz="4000" b="1" dirty="0" err="1"/>
              <a:t>Kondisi</a:t>
            </a:r>
            <a:endParaRPr lang="en-ID" sz="4000" b="1" dirty="0"/>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8" name="TextBox 7">
            <a:extLst>
              <a:ext uri="{FF2B5EF4-FFF2-40B4-BE49-F238E27FC236}">
                <a16:creationId xmlns:a16="http://schemas.microsoft.com/office/drawing/2014/main" id="{F5436560-7125-4389-9BD7-FB9F8361FE5A}"/>
              </a:ext>
            </a:extLst>
          </p:cNvPr>
          <p:cNvSpPr txBox="1"/>
          <p:nvPr/>
        </p:nvSpPr>
        <p:spPr>
          <a:xfrm>
            <a:off x="783453" y="2034372"/>
            <a:ext cx="11183645" cy="646331"/>
          </a:xfrm>
          <a:prstGeom prst="rect">
            <a:avLst/>
          </a:prstGeom>
          <a:noFill/>
        </p:spPr>
        <p:txBody>
          <a:bodyPr wrap="square">
            <a:spAutoFit/>
          </a:bodyPr>
          <a:lstStyle/>
          <a:p>
            <a:r>
              <a:rPr lang="en-ID"/>
              <a:t>Seleksi kondisi juga bisa dilakukan pada template view. Keyword actions yang digunakan adalah if dan eq (equal atau sama dengan).</a:t>
            </a:r>
            <a:endParaRPr lang="en-ID" dirty="0"/>
          </a:p>
        </p:txBody>
      </p:sp>
      <p:pic>
        <p:nvPicPr>
          <p:cNvPr id="4" name="Picture 3">
            <a:extLst>
              <a:ext uri="{FF2B5EF4-FFF2-40B4-BE49-F238E27FC236}">
                <a16:creationId xmlns:a16="http://schemas.microsoft.com/office/drawing/2014/main" id="{22E12B06-56F8-47BE-943E-687E502D6980}"/>
              </a:ext>
            </a:extLst>
          </p:cNvPr>
          <p:cNvPicPr>
            <a:picLocks noChangeAspect="1"/>
          </p:cNvPicPr>
          <p:nvPr/>
        </p:nvPicPr>
        <p:blipFill>
          <a:blip r:embed="rId5"/>
          <a:stretch>
            <a:fillRect/>
          </a:stretch>
        </p:blipFill>
        <p:spPr>
          <a:xfrm>
            <a:off x="872416" y="3175876"/>
            <a:ext cx="8724900" cy="2076450"/>
          </a:xfrm>
          <a:prstGeom prst="rect">
            <a:avLst/>
          </a:prstGeom>
        </p:spPr>
      </p:pic>
      <p:sp>
        <p:nvSpPr>
          <p:cNvPr id="5" name="Rectangle 4">
            <a:extLst>
              <a:ext uri="{FF2B5EF4-FFF2-40B4-BE49-F238E27FC236}">
                <a16:creationId xmlns:a16="http://schemas.microsoft.com/office/drawing/2014/main" id="{4A25111B-9DA0-4D17-87E6-A742DF7B30CF}"/>
              </a:ext>
            </a:extLst>
          </p:cNvPr>
          <p:cNvSpPr/>
          <p:nvPr/>
        </p:nvSpPr>
        <p:spPr>
          <a:xfrm>
            <a:off x="5424255" y="4403324"/>
            <a:ext cx="1278385" cy="213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9E983849-EE09-43CE-B7A8-0B0B8D73E66B}"/>
              </a:ext>
            </a:extLst>
          </p:cNvPr>
          <p:cNvSpPr txBox="1"/>
          <p:nvPr/>
        </p:nvSpPr>
        <p:spPr>
          <a:xfrm>
            <a:off x="900390" y="5460400"/>
            <a:ext cx="9912611" cy="369332"/>
          </a:xfrm>
          <a:prstGeom prst="rect">
            <a:avLst/>
          </a:prstGeom>
          <a:noFill/>
        </p:spPr>
        <p:txBody>
          <a:bodyPr wrap="square">
            <a:spAutoFit/>
          </a:bodyPr>
          <a:lstStyle/>
          <a:p>
            <a:r>
              <a:rPr lang="en-ID" dirty="0" err="1"/>
              <a:t>Untuk</a:t>
            </a:r>
            <a:r>
              <a:rPr lang="en-ID" dirty="0"/>
              <a:t> </a:t>
            </a:r>
            <a:r>
              <a:rPr lang="en-ID" dirty="0" err="1"/>
              <a:t>seleksi</a:t>
            </a:r>
            <a:r>
              <a:rPr lang="en-ID" dirty="0"/>
              <a:t> </a:t>
            </a:r>
            <a:r>
              <a:rPr lang="en-ID" dirty="0" err="1"/>
              <a:t>kondisi</a:t>
            </a:r>
            <a:r>
              <a:rPr lang="en-ID" dirty="0"/>
              <a:t> </a:t>
            </a:r>
            <a:r>
              <a:rPr lang="en-ID" dirty="0" err="1"/>
              <a:t>dengan</a:t>
            </a:r>
            <a:r>
              <a:rPr lang="en-ID" dirty="0"/>
              <a:t> </a:t>
            </a:r>
            <a:r>
              <a:rPr lang="en-ID" dirty="0" err="1"/>
              <a:t>jumlah</a:t>
            </a:r>
            <a:r>
              <a:rPr lang="en-ID" dirty="0"/>
              <a:t> </a:t>
            </a:r>
            <a:r>
              <a:rPr lang="en-ID" dirty="0" err="1"/>
              <a:t>kondisi</a:t>
            </a:r>
            <a:r>
              <a:rPr lang="en-ID" dirty="0"/>
              <a:t> </a:t>
            </a:r>
            <a:r>
              <a:rPr lang="en-ID" dirty="0" err="1"/>
              <a:t>lebih</a:t>
            </a:r>
            <a:r>
              <a:rPr lang="en-ID" dirty="0"/>
              <a:t> </a:t>
            </a:r>
            <a:r>
              <a:rPr lang="en-ID" dirty="0" err="1"/>
              <a:t>dari</a:t>
            </a:r>
            <a:r>
              <a:rPr lang="en-ID" dirty="0"/>
              <a:t> </a:t>
            </a:r>
            <a:r>
              <a:rPr lang="en-ID" dirty="0" err="1"/>
              <a:t>satu</a:t>
            </a:r>
            <a:r>
              <a:rPr lang="en-ID" dirty="0"/>
              <a:t>, </a:t>
            </a:r>
            <a:r>
              <a:rPr lang="en-ID" dirty="0" err="1"/>
              <a:t>bisa</a:t>
            </a:r>
            <a:r>
              <a:rPr lang="en-ID" dirty="0"/>
              <a:t> </a:t>
            </a:r>
            <a:r>
              <a:rPr lang="en-ID" dirty="0" err="1"/>
              <a:t>gunakan</a:t>
            </a:r>
            <a:r>
              <a:rPr lang="en-ID" dirty="0"/>
              <a:t> else if.</a:t>
            </a:r>
          </a:p>
        </p:txBody>
      </p:sp>
    </p:spTree>
    <p:extLst>
      <p:ext uri="{BB962C8B-B14F-4D97-AF65-F5344CB8AC3E}">
        <p14:creationId xmlns:p14="http://schemas.microsoft.com/office/powerpoint/2010/main" val="1082566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86" y="105810"/>
            <a:ext cx="3151574" cy="1248957"/>
          </a:xfrm>
          <a:prstGeom prst="rect">
            <a:avLst/>
          </a:prstGeom>
        </p:spPr>
      </p:pic>
      <p:sp>
        <p:nvSpPr>
          <p:cNvPr id="6" name="Title 3">
            <a:extLst>
              <a:ext uri="{FF2B5EF4-FFF2-40B4-BE49-F238E27FC236}">
                <a16:creationId xmlns:a16="http://schemas.microsoft.com/office/drawing/2014/main" id="{EC74F136-8B48-46D3-9517-8AEB8CB4D499}"/>
              </a:ext>
            </a:extLst>
          </p:cNvPr>
          <p:cNvSpPr>
            <a:spLocks noGrp="1"/>
          </p:cNvSpPr>
          <p:nvPr>
            <p:ph type="ctrTitle"/>
          </p:nvPr>
        </p:nvSpPr>
        <p:spPr>
          <a:xfrm>
            <a:off x="709085" y="1247314"/>
            <a:ext cx="8165175" cy="787058"/>
          </a:xfrm>
        </p:spPr>
        <p:txBody>
          <a:bodyPr>
            <a:normAutofit/>
          </a:bodyPr>
          <a:lstStyle/>
          <a:p>
            <a:pPr algn="l"/>
            <a:r>
              <a:rPr lang="en-ID" sz="4000" b="1" dirty="0" err="1"/>
              <a:t>Seleksi</a:t>
            </a:r>
            <a:r>
              <a:rPr lang="en-ID" sz="4000" b="1" dirty="0"/>
              <a:t> </a:t>
            </a:r>
            <a:r>
              <a:rPr lang="en-ID" sz="4000" b="1" dirty="0" err="1"/>
              <a:t>Kondisi</a:t>
            </a:r>
            <a:endParaRPr lang="en-ID" sz="4000" b="1" dirty="0"/>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5" name="Rectangle 4">
            <a:extLst>
              <a:ext uri="{FF2B5EF4-FFF2-40B4-BE49-F238E27FC236}">
                <a16:creationId xmlns:a16="http://schemas.microsoft.com/office/drawing/2014/main" id="{4A25111B-9DA0-4D17-87E6-A742DF7B30CF}"/>
              </a:ext>
            </a:extLst>
          </p:cNvPr>
          <p:cNvSpPr/>
          <p:nvPr/>
        </p:nvSpPr>
        <p:spPr>
          <a:xfrm>
            <a:off x="5424255" y="4403324"/>
            <a:ext cx="1278385" cy="213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 name="Picture 2">
            <a:extLst>
              <a:ext uri="{FF2B5EF4-FFF2-40B4-BE49-F238E27FC236}">
                <a16:creationId xmlns:a16="http://schemas.microsoft.com/office/drawing/2014/main" id="{1CD7B115-1652-4FF6-A66E-D3CD59BC2AEB}"/>
              </a:ext>
            </a:extLst>
          </p:cNvPr>
          <p:cNvPicPr>
            <a:picLocks noChangeAspect="1"/>
          </p:cNvPicPr>
          <p:nvPr/>
        </p:nvPicPr>
        <p:blipFill>
          <a:blip r:embed="rId5"/>
          <a:stretch>
            <a:fillRect/>
          </a:stretch>
        </p:blipFill>
        <p:spPr>
          <a:xfrm>
            <a:off x="886010" y="2031599"/>
            <a:ext cx="6496050" cy="2371725"/>
          </a:xfrm>
          <a:prstGeom prst="rect">
            <a:avLst/>
          </a:prstGeom>
        </p:spPr>
      </p:pic>
      <p:sp>
        <p:nvSpPr>
          <p:cNvPr id="12" name="TextBox 11">
            <a:extLst>
              <a:ext uri="{FF2B5EF4-FFF2-40B4-BE49-F238E27FC236}">
                <a16:creationId xmlns:a16="http://schemas.microsoft.com/office/drawing/2014/main" id="{4E302BD4-7AA6-4E2A-9E6B-B63E1610DC2A}"/>
              </a:ext>
            </a:extLst>
          </p:cNvPr>
          <p:cNvSpPr txBox="1"/>
          <p:nvPr/>
        </p:nvSpPr>
        <p:spPr>
          <a:xfrm>
            <a:off x="886010" y="4616388"/>
            <a:ext cx="9829338" cy="923330"/>
          </a:xfrm>
          <a:prstGeom prst="rect">
            <a:avLst/>
          </a:prstGeom>
          <a:noFill/>
        </p:spPr>
        <p:txBody>
          <a:bodyPr wrap="square">
            <a:spAutoFit/>
          </a:bodyPr>
          <a:lstStyle/>
          <a:p>
            <a:r>
              <a:rPr lang="en-ID" dirty="0" err="1"/>
              <a:t>Untuk</a:t>
            </a:r>
            <a:r>
              <a:rPr lang="en-ID" dirty="0"/>
              <a:t> </a:t>
            </a:r>
            <a:r>
              <a:rPr lang="en-ID" dirty="0" err="1"/>
              <a:t>seleksi</a:t>
            </a:r>
            <a:r>
              <a:rPr lang="en-ID" dirty="0"/>
              <a:t> </a:t>
            </a:r>
            <a:r>
              <a:rPr lang="en-ID" dirty="0" err="1"/>
              <a:t>kondisi</a:t>
            </a:r>
            <a:r>
              <a:rPr lang="en-ID" dirty="0"/>
              <a:t> yang </a:t>
            </a:r>
            <a:r>
              <a:rPr lang="en-ID" dirty="0" err="1"/>
              <a:t>kondisinya</a:t>
            </a:r>
            <a:r>
              <a:rPr lang="en-ID" dirty="0"/>
              <a:t> </a:t>
            </a:r>
            <a:r>
              <a:rPr lang="en-ID" dirty="0" err="1"/>
              <a:t>adalah</a:t>
            </a:r>
            <a:r>
              <a:rPr lang="en-ID" dirty="0"/>
              <a:t> </a:t>
            </a:r>
            <a:r>
              <a:rPr lang="en-ID" dirty="0" err="1"/>
              <a:t>bersumber</a:t>
            </a:r>
            <a:r>
              <a:rPr lang="en-ID" dirty="0"/>
              <a:t> </a:t>
            </a:r>
            <a:r>
              <a:rPr lang="en-ID" dirty="0" err="1"/>
              <a:t>dari</a:t>
            </a:r>
            <a:r>
              <a:rPr lang="en-ID" dirty="0"/>
              <a:t> </a:t>
            </a:r>
            <a:r>
              <a:rPr lang="en-ID" dirty="0" err="1"/>
              <a:t>variabel</a:t>
            </a:r>
            <a:r>
              <a:rPr lang="en-ID" dirty="0"/>
              <a:t> </a:t>
            </a:r>
            <a:r>
              <a:rPr lang="en-ID" dirty="0" err="1"/>
              <a:t>bertipe</a:t>
            </a:r>
            <a:r>
              <a:rPr lang="en-ID" dirty="0"/>
              <a:t> bool, </a:t>
            </a:r>
            <a:r>
              <a:rPr lang="en-ID" dirty="0" err="1"/>
              <a:t>maka</a:t>
            </a:r>
            <a:r>
              <a:rPr lang="en-ID" dirty="0"/>
              <a:t> </a:t>
            </a:r>
            <a:r>
              <a:rPr lang="en-ID" dirty="0" err="1"/>
              <a:t>langsung</a:t>
            </a:r>
            <a:r>
              <a:rPr lang="en-ID" dirty="0"/>
              <a:t> </a:t>
            </a:r>
            <a:r>
              <a:rPr lang="en-ID" dirty="0" err="1"/>
              <a:t>saja</a:t>
            </a:r>
            <a:r>
              <a:rPr lang="en-ID" dirty="0"/>
              <a:t> </a:t>
            </a:r>
            <a:r>
              <a:rPr lang="en-ID" dirty="0" err="1"/>
              <a:t>tulis</a:t>
            </a:r>
            <a:r>
              <a:rPr lang="en-ID" dirty="0"/>
              <a:t> </a:t>
            </a:r>
            <a:r>
              <a:rPr lang="en-ID" dirty="0" err="1"/>
              <a:t>tanpa</a:t>
            </a:r>
            <a:r>
              <a:rPr lang="en-ID" dirty="0"/>
              <a:t> </a:t>
            </a:r>
            <a:r>
              <a:rPr lang="en-ID" dirty="0" err="1"/>
              <a:t>menggunakan</a:t>
            </a:r>
            <a:r>
              <a:rPr lang="en-ID" dirty="0"/>
              <a:t> eq. Jika </a:t>
            </a:r>
            <a:r>
              <a:rPr lang="en-ID" dirty="0" err="1"/>
              <a:t>kondisi</a:t>
            </a:r>
            <a:r>
              <a:rPr lang="en-ID" dirty="0"/>
              <a:t> yang </a:t>
            </a:r>
            <a:r>
              <a:rPr lang="en-ID" dirty="0" err="1"/>
              <a:t>diinginkan</a:t>
            </a:r>
            <a:r>
              <a:rPr lang="en-ID" dirty="0"/>
              <a:t> </a:t>
            </a:r>
            <a:r>
              <a:rPr lang="en-ID" dirty="0" err="1"/>
              <a:t>adalah</a:t>
            </a:r>
            <a:r>
              <a:rPr lang="en-ID" dirty="0"/>
              <a:t> </a:t>
            </a:r>
            <a:r>
              <a:rPr lang="en-ID" dirty="0" err="1"/>
              <a:t>kebalikan</a:t>
            </a:r>
            <a:r>
              <a:rPr lang="en-ID" dirty="0"/>
              <a:t> </a:t>
            </a:r>
            <a:r>
              <a:rPr lang="en-ID" dirty="0" err="1"/>
              <a:t>dari</a:t>
            </a:r>
            <a:r>
              <a:rPr lang="en-ID" dirty="0"/>
              <a:t> </a:t>
            </a:r>
            <a:r>
              <a:rPr lang="en-ID" dirty="0" err="1"/>
              <a:t>nilai</a:t>
            </a:r>
            <a:r>
              <a:rPr lang="en-ID" dirty="0"/>
              <a:t> </a:t>
            </a:r>
            <a:r>
              <a:rPr lang="en-ID" dirty="0" err="1"/>
              <a:t>variabel</a:t>
            </a:r>
            <a:r>
              <a:rPr lang="en-ID" dirty="0"/>
              <a:t>, </a:t>
            </a:r>
            <a:r>
              <a:rPr lang="en-ID" dirty="0" err="1"/>
              <a:t>maka</a:t>
            </a:r>
            <a:r>
              <a:rPr lang="en-ID" dirty="0"/>
              <a:t> </a:t>
            </a:r>
            <a:r>
              <a:rPr lang="en-ID" dirty="0" err="1"/>
              <a:t>gunakan</a:t>
            </a:r>
            <a:r>
              <a:rPr lang="en-ID" dirty="0"/>
              <a:t> ne. </a:t>
            </a:r>
            <a:r>
              <a:rPr lang="en-ID" dirty="0" err="1"/>
              <a:t>Contohnya</a:t>
            </a:r>
            <a:r>
              <a:rPr lang="en-ID" dirty="0"/>
              <a:t> </a:t>
            </a:r>
            <a:r>
              <a:rPr lang="en-ID" dirty="0" err="1"/>
              <a:t>bisa</a:t>
            </a:r>
            <a:r>
              <a:rPr lang="en-ID" dirty="0"/>
              <a:t> </a:t>
            </a:r>
            <a:r>
              <a:rPr lang="en-ID" dirty="0" err="1"/>
              <a:t>dilihat</a:t>
            </a:r>
            <a:r>
              <a:rPr lang="en-ID" dirty="0"/>
              <a:t> pada </a:t>
            </a:r>
            <a:r>
              <a:rPr lang="en-ID" dirty="0" err="1"/>
              <a:t>kode</a:t>
            </a:r>
            <a:r>
              <a:rPr lang="en-ID" dirty="0"/>
              <a:t> </a:t>
            </a:r>
            <a:r>
              <a:rPr lang="en-ID" dirty="0" err="1"/>
              <a:t>berikut</a:t>
            </a:r>
            <a:r>
              <a:rPr lang="en-ID" dirty="0"/>
              <a:t>.</a:t>
            </a:r>
          </a:p>
        </p:txBody>
      </p:sp>
    </p:spTree>
    <p:extLst>
      <p:ext uri="{BB962C8B-B14F-4D97-AF65-F5344CB8AC3E}">
        <p14:creationId xmlns:p14="http://schemas.microsoft.com/office/powerpoint/2010/main" val="4188080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86" y="105810"/>
            <a:ext cx="3151574" cy="1248957"/>
          </a:xfrm>
          <a:prstGeom prst="rect">
            <a:avLst/>
          </a:prstGeom>
        </p:spPr>
      </p:pic>
      <p:sp>
        <p:nvSpPr>
          <p:cNvPr id="6" name="Title 3">
            <a:extLst>
              <a:ext uri="{FF2B5EF4-FFF2-40B4-BE49-F238E27FC236}">
                <a16:creationId xmlns:a16="http://schemas.microsoft.com/office/drawing/2014/main" id="{EC74F136-8B48-46D3-9517-8AEB8CB4D499}"/>
              </a:ext>
            </a:extLst>
          </p:cNvPr>
          <p:cNvSpPr>
            <a:spLocks noGrp="1"/>
          </p:cNvSpPr>
          <p:nvPr>
            <p:ph type="ctrTitle"/>
          </p:nvPr>
        </p:nvSpPr>
        <p:spPr>
          <a:xfrm>
            <a:off x="709085" y="1247314"/>
            <a:ext cx="8165175" cy="787058"/>
          </a:xfrm>
        </p:spPr>
        <p:txBody>
          <a:bodyPr>
            <a:normAutofit/>
          </a:bodyPr>
          <a:lstStyle/>
          <a:p>
            <a:pPr algn="l"/>
            <a:r>
              <a:rPr lang="en-ID" sz="4000" b="1" dirty="0" err="1"/>
              <a:t>Seleksi</a:t>
            </a:r>
            <a:r>
              <a:rPr lang="en-ID" sz="4000" b="1" dirty="0"/>
              <a:t> </a:t>
            </a:r>
            <a:r>
              <a:rPr lang="en-ID" sz="4000" b="1" dirty="0" err="1"/>
              <a:t>Kondisi</a:t>
            </a:r>
            <a:endParaRPr lang="en-ID" sz="4000" b="1" dirty="0"/>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5" name="Rectangle 4">
            <a:extLst>
              <a:ext uri="{FF2B5EF4-FFF2-40B4-BE49-F238E27FC236}">
                <a16:creationId xmlns:a16="http://schemas.microsoft.com/office/drawing/2014/main" id="{4A25111B-9DA0-4D17-87E6-A742DF7B30CF}"/>
              </a:ext>
            </a:extLst>
          </p:cNvPr>
          <p:cNvSpPr/>
          <p:nvPr/>
        </p:nvSpPr>
        <p:spPr>
          <a:xfrm>
            <a:off x="5424255" y="4403324"/>
            <a:ext cx="1278385" cy="213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 name="Picture 3">
            <a:extLst>
              <a:ext uri="{FF2B5EF4-FFF2-40B4-BE49-F238E27FC236}">
                <a16:creationId xmlns:a16="http://schemas.microsoft.com/office/drawing/2014/main" id="{B6AC4B04-8267-4526-9235-61E3394BAA39}"/>
              </a:ext>
            </a:extLst>
          </p:cNvPr>
          <p:cNvPicPr>
            <a:picLocks noChangeAspect="1"/>
          </p:cNvPicPr>
          <p:nvPr/>
        </p:nvPicPr>
        <p:blipFill>
          <a:blip r:embed="rId5"/>
          <a:stretch>
            <a:fillRect/>
          </a:stretch>
        </p:blipFill>
        <p:spPr>
          <a:xfrm>
            <a:off x="817322" y="2034372"/>
            <a:ext cx="5429481" cy="4043517"/>
          </a:xfrm>
          <a:prstGeom prst="rect">
            <a:avLst/>
          </a:prstGeom>
        </p:spPr>
      </p:pic>
    </p:spTree>
    <p:extLst>
      <p:ext uri="{BB962C8B-B14F-4D97-AF65-F5344CB8AC3E}">
        <p14:creationId xmlns:p14="http://schemas.microsoft.com/office/powerpoint/2010/main" val="343088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6A518D58-AF8B-430A-B004-1E057E3EE000}"/>
              </a:ext>
            </a:extLst>
          </p:cNvPr>
          <p:cNvSpPr txBox="1"/>
          <p:nvPr/>
        </p:nvSpPr>
        <p:spPr>
          <a:xfrm>
            <a:off x="1102679" y="2201217"/>
            <a:ext cx="10167153" cy="707886"/>
          </a:xfrm>
          <a:prstGeom prst="rect">
            <a:avLst/>
          </a:prstGeom>
          <a:noFill/>
        </p:spPr>
        <p:txBody>
          <a:bodyPr wrap="square">
            <a:spAutoFit/>
          </a:bodyPr>
          <a:lstStyle/>
          <a:p>
            <a:r>
              <a:rPr lang="en-ID" sz="2000"/>
              <a:t>Actions adalah predefined keyword yang sudah disediakan Go, biasa dimanfaatkan dalam pembuatan template.</a:t>
            </a:r>
            <a:endParaRPr lang="en-ID" sz="2000" dirty="0"/>
          </a:p>
        </p:txBody>
      </p:sp>
      <p:sp>
        <p:nvSpPr>
          <p:cNvPr id="8" name="TextBox 7">
            <a:extLst>
              <a:ext uri="{FF2B5EF4-FFF2-40B4-BE49-F238E27FC236}">
                <a16:creationId xmlns:a16="http://schemas.microsoft.com/office/drawing/2014/main" id="{D93034DC-2D8D-49F0-B75C-EF85A63935D8}"/>
              </a:ext>
            </a:extLst>
          </p:cNvPr>
          <p:cNvSpPr txBox="1"/>
          <p:nvPr/>
        </p:nvSpPr>
        <p:spPr>
          <a:xfrm>
            <a:off x="1102678" y="2909103"/>
            <a:ext cx="10167153" cy="2585323"/>
          </a:xfrm>
          <a:prstGeom prst="rect">
            <a:avLst/>
          </a:prstGeom>
          <a:noFill/>
        </p:spPr>
        <p:txBody>
          <a:bodyPr wrap="square">
            <a:spAutoFit/>
          </a:bodyPr>
          <a:lstStyle/>
          <a:p>
            <a:r>
              <a:rPr lang="en-ID" dirty="0" err="1"/>
              <a:t>Sebenarnya</a:t>
            </a:r>
            <a:r>
              <a:rPr lang="en-ID" dirty="0"/>
              <a:t> pada </a:t>
            </a:r>
            <a:r>
              <a:rPr lang="en-ID" dirty="0" err="1"/>
              <a:t>materi</a:t>
            </a:r>
            <a:r>
              <a:rPr lang="en-ID" dirty="0"/>
              <a:t> </a:t>
            </a:r>
            <a:r>
              <a:rPr lang="en-ID" dirty="0" err="1"/>
              <a:t>sebelumnya</a:t>
            </a:r>
            <a:r>
              <a:rPr lang="en-ID" dirty="0"/>
              <a:t>, </a:t>
            </a:r>
            <a:r>
              <a:rPr lang="en-ID" dirty="0" err="1"/>
              <a:t>secara</a:t>
            </a:r>
            <a:r>
              <a:rPr lang="en-ID" dirty="0"/>
              <a:t> </a:t>
            </a:r>
            <a:r>
              <a:rPr lang="en-ID" dirty="0" err="1"/>
              <a:t>tidak</a:t>
            </a:r>
            <a:r>
              <a:rPr lang="en-ID" dirty="0"/>
              <a:t> </a:t>
            </a:r>
            <a:r>
              <a:rPr lang="en-ID" dirty="0" err="1"/>
              <a:t>sadar</a:t>
            </a:r>
            <a:r>
              <a:rPr lang="en-ID" dirty="0"/>
              <a:t> </a:t>
            </a:r>
            <a:r>
              <a:rPr lang="en-ID" dirty="0" err="1"/>
              <a:t>kita</a:t>
            </a:r>
            <a:r>
              <a:rPr lang="en-ID" dirty="0"/>
              <a:t> </a:t>
            </a:r>
            <a:r>
              <a:rPr lang="en-ID" dirty="0" err="1"/>
              <a:t>telah</a:t>
            </a:r>
            <a:r>
              <a:rPr lang="en-ID" dirty="0"/>
              <a:t> </a:t>
            </a:r>
            <a:r>
              <a:rPr lang="en-ID" dirty="0" err="1"/>
              <a:t>menggunakan</a:t>
            </a:r>
            <a:r>
              <a:rPr lang="en-ID" dirty="0"/>
              <a:t> </a:t>
            </a:r>
            <a:r>
              <a:rPr lang="en-ID" dirty="0" err="1"/>
              <a:t>beberapa</a:t>
            </a:r>
            <a:r>
              <a:rPr lang="en-ID" dirty="0"/>
              <a:t> </a:t>
            </a:r>
            <a:r>
              <a:rPr lang="en-ID" dirty="0" err="1"/>
              <a:t>jenis</a:t>
            </a:r>
            <a:r>
              <a:rPr lang="en-ID" dirty="0"/>
              <a:t> actions, </a:t>
            </a:r>
            <a:r>
              <a:rPr lang="en-ID" dirty="0" err="1"/>
              <a:t>diantaranya</a:t>
            </a:r>
            <a:r>
              <a:rPr lang="en-ID" dirty="0"/>
              <a:t>:</a:t>
            </a:r>
          </a:p>
          <a:p>
            <a:endParaRPr lang="en-ID" dirty="0"/>
          </a:p>
          <a:p>
            <a:pPr marL="285750" indent="-285750">
              <a:buFont typeface="Arial" panose="020B0604020202020204" pitchFamily="34" charset="0"/>
              <a:buChar char="•"/>
            </a:pPr>
            <a:r>
              <a:rPr lang="en-ID" dirty="0" err="1"/>
              <a:t>Penggunaan</a:t>
            </a:r>
            <a:r>
              <a:rPr lang="en-ID" dirty="0"/>
              <a:t> pipeline output. Nilai yang </a:t>
            </a:r>
            <a:r>
              <a:rPr lang="en-ID" dirty="0" err="1"/>
              <a:t>diapit</a:t>
            </a:r>
            <a:r>
              <a:rPr lang="en-ID" dirty="0"/>
              <a:t> </a:t>
            </a:r>
            <a:r>
              <a:rPr lang="en-ID" dirty="0" err="1"/>
              <a:t>tanda</a:t>
            </a:r>
            <a:r>
              <a:rPr lang="en-ID" dirty="0"/>
              <a:t> {{ }}, yang </a:t>
            </a:r>
            <a:r>
              <a:rPr lang="en-ID" dirty="0" err="1"/>
              <a:t>nantinya</a:t>
            </a:r>
            <a:r>
              <a:rPr lang="en-ID" dirty="0"/>
              <a:t> </a:t>
            </a:r>
            <a:r>
              <a:rPr lang="en-ID" dirty="0" err="1"/>
              <a:t>akan</a:t>
            </a:r>
            <a:r>
              <a:rPr lang="en-ID" dirty="0"/>
              <a:t> </a:t>
            </a:r>
            <a:r>
              <a:rPr lang="en-ID" dirty="0" err="1"/>
              <a:t>dimunculkan</a:t>
            </a:r>
            <a:r>
              <a:rPr lang="en-ID" dirty="0"/>
              <a:t> di </a:t>
            </a:r>
            <a:r>
              <a:rPr lang="en-ID" dirty="0" err="1"/>
              <a:t>layar</a:t>
            </a:r>
            <a:r>
              <a:rPr lang="en-ID" dirty="0"/>
              <a:t> </a:t>
            </a:r>
            <a:r>
              <a:rPr lang="en-ID" dirty="0" err="1"/>
              <a:t>sebagai</a:t>
            </a:r>
            <a:r>
              <a:rPr lang="en-ID" dirty="0"/>
              <a:t> output, </a:t>
            </a:r>
            <a:r>
              <a:rPr lang="en-ID" dirty="0" err="1"/>
              <a:t>contohnya</a:t>
            </a:r>
            <a:r>
              <a:rPr lang="en-ID" dirty="0"/>
              <a:t>: {{"hello world"}}.</a:t>
            </a:r>
          </a:p>
          <a:p>
            <a:pPr marL="285750" indent="-285750">
              <a:buFont typeface="Arial" panose="020B0604020202020204" pitchFamily="34" charset="0"/>
              <a:buChar char="•"/>
            </a:pPr>
            <a:r>
              <a:rPr lang="en-ID" dirty="0"/>
              <a:t>Include template lain </a:t>
            </a:r>
            <a:r>
              <a:rPr lang="en-ID" dirty="0" err="1"/>
              <a:t>menggunakan</a:t>
            </a:r>
            <a:r>
              <a:rPr lang="en-ID" dirty="0"/>
              <a:t> keyword template, </a:t>
            </a:r>
            <a:r>
              <a:rPr lang="en-ID" dirty="0" err="1"/>
              <a:t>contohnya</a:t>
            </a:r>
            <a:r>
              <a:rPr lang="en-ID" dirty="0"/>
              <a:t>: {{template "name"}}.</a:t>
            </a:r>
          </a:p>
          <a:p>
            <a:endParaRPr lang="en-ID" dirty="0"/>
          </a:p>
          <a:p>
            <a:r>
              <a:rPr lang="en-ID" dirty="0"/>
              <a:t>Pada </a:t>
            </a:r>
            <a:r>
              <a:rPr lang="en-ID" dirty="0" err="1"/>
              <a:t>pertemuan</a:t>
            </a:r>
            <a:r>
              <a:rPr lang="en-ID" dirty="0"/>
              <a:t> kali </a:t>
            </a:r>
            <a:r>
              <a:rPr lang="en-ID" dirty="0" err="1"/>
              <a:t>ini</a:t>
            </a:r>
            <a:r>
              <a:rPr lang="en-ID" dirty="0"/>
              <a:t>, </a:t>
            </a:r>
            <a:r>
              <a:rPr lang="en-ID" dirty="0" err="1"/>
              <a:t>kita</a:t>
            </a:r>
            <a:r>
              <a:rPr lang="en-ID" dirty="0"/>
              <a:t> </a:t>
            </a:r>
            <a:r>
              <a:rPr lang="en-ID" dirty="0" err="1"/>
              <a:t>akan</a:t>
            </a:r>
            <a:r>
              <a:rPr lang="en-ID" dirty="0"/>
              <a:t> </a:t>
            </a:r>
            <a:r>
              <a:rPr lang="en-ID" dirty="0" err="1"/>
              <a:t>belajar</a:t>
            </a:r>
            <a:r>
              <a:rPr lang="en-ID" dirty="0"/>
              <a:t> </a:t>
            </a:r>
            <a:r>
              <a:rPr lang="en-ID" dirty="0" err="1"/>
              <a:t>lebih</a:t>
            </a:r>
            <a:r>
              <a:rPr lang="en-ID" dirty="0"/>
              <a:t> </a:t>
            </a:r>
            <a:r>
              <a:rPr lang="en-ID" dirty="0" err="1"/>
              <a:t>banyak</a:t>
            </a:r>
            <a:r>
              <a:rPr lang="en-ID" dirty="0"/>
              <a:t> </a:t>
            </a:r>
            <a:r>
              <a:rPr lang="en-ID" dirty="0" err="1"/>
              <a:t>lagi</a:t>
            </a:r>
            <a:r>
              <a:rPr lang="en-ID" dirty="0"/>
              <a:t> </a:t>
            </a:r>
            <a:r>
              <a:rPr lang="en-ID" dirty="0" err="1"/>
              <a:t>tentang</a:t>
            </a:r>
            <a:r>
              <a:rPr lang="en-ID" dirty="0"/>
              <a:t> actions lain yang </a:t>
            </a:r>
            <a:r>
              <a:rPr lang="en-ID" dirty="0" err="1"/>
              <a:t>disediakan</a:t>
            </a:r>
            <a:r>
              <a:rPr lang="en-ID" dirty="0"/>
              <a:t> Go, juga </a:t>
            </a:r>
            <a:r>
              <a:rPr lang="en-ID" dirty="0" err="1"/>
              <a:t>cara</a:t>
            </a:r>
            <a:r>
              <a:rPr lang="en-ID" dirty="0"/>
              <a:t> </a:t>
            </a:r>
            <a:r>
              <a:rPr lang="en-ID" dirty="0" err="1"/>
              <a:t>pembuatan</a:t>
            </a:r>
            <a:r>
              <a:rPr lang="en-ID" dirty="0"/>
              <a:t> dan </a:t>
            </a:r>
            <a:r>
              <a:rPr lang="en-ID" dirty="0" err="1"/>
              <a:t>pemanfaatan</a:t>
            </a:r>
            <a:r>
              <a:rPr lang="en-ID" dirty="0"/>
              <a:t> </a:t>
            </a:r>
            <a:r>
              <a:rPr lang="en-ID" dirty="0" err="1"/>
              <a:t>variabel</a:t>
            </a:r>
            <a:r>
              <a:rPr lang="en-ID" dirty="0"/>
              <a:t> pada template view</a:t>
            </a:r>
          </a:p>
        </p:txBody>
      </p:sp>
    </p:spTree>
    <p:extLst>
      <p:ext uri="{BB962C8B-B14F-4D97-AF65-F5344CB8AC3E}">
        <p14:creationId xmlns:p14="http://schemas.microsoft.com/office/powerpoint/2010/main" val="141894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86" y="105810"/>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6" name="Title 3">
            <a:extLst>
              <a:ext uri="{FF2B5EF4-FFF2-40B4-BE49-F238E27FC236}">
                <a16:creationId xmlns:a16="http://schemas.microsoft.com/office/drawing/2014/main" id="{EC74F136-8B48-46D3-9517-8AEB8CB4D499}"/>
              </a:ext>
            </a:extLst>
          </p:cNvPr>
          <p:cNvSpPr>
            <a:spLocks noGrp="1"/>
          </p:cNvSpPr>
          <p:nvPr>
            <p:ph type="ctrTitle"/>
          </p:nvPr>
        </p:nvSpPr>
        <p:spPr>
          <a:xfrm>
            <a:off x="1534241" y="853785"/>
            <a:ext cx="8165175" cy="787058"/>
          </a:xfrm>
        </p:spPr>
        <p:txBody>
          <a:bodyPr>
            <a:normAutofit/>
          </a:bodyPr>
          <a:lstStyle/>
          <a:p>
            <a:pPr algn="l"/>
            <a:r>
              <a:rPr lang="en-ID" sz="4000" b="1" dirty="0" err="1"/>
              <a:t>Persiapan</a:t>
            </a:r>
            <a:endParaRPr lang="en-ID" sz="4000" b="1" dirty="0"/>
          </a:p>
        </p:txBody>
      </p:sp>
      <p:pic>
        <p:nvPicPr>
          <p:cNvPr id="4" name="Picture 3">
            <a:extLst>
              <a:ext uri="{FF2B5EF4-FFF2-40B4-BE49-F238E27FC236}">
                <a16:creationId xmlns:a16="http://schemas.microsoft.com/office/drawing/2014/main" id="{9A23031F-DB94-4BC2-B3B3-91D691F18896}"/>
              </a:ext>
            </a:extLst>
          </p:cNvPr>
          <p:cNvPicPr>
            <a:picLocks noChangeAspect="1"/>
          </p:cNvPicPr>
          <p:nvPr/>
        </p:nvPicPr>
        <p:blipFill>
          <a:blip r:embed="rId5"/>
          <a:stretch>
            <a:fillRect/>
          </a:stretch>
        </p:blipFill>
        <p:spPr>
          <a:xfrm>
            <a:off x="887766" y="1615337"/>
            <a:ext cx="5902523" cy="5061757"/>
          </a:xfrm>
          <a:prstGeom prst="rect">
            <a:avLst/>
          </a:prstGeom>
        </p:spPr>
      </p:pic>
      <p:sp>
        <p:nvSpPr>
          <p:cNvPr id="11" name="TextBox 10">
            <a:extLst>
              <a:ext uri="{FF2B5EF4-FFF2-40B4-BE49-F238E27FC236}">
                <a16:creationId xmlns:a16="http://schemas.microsoft.com/office/drawing/2014/main" id="{72F4013F-4510-4716-A7C1-C82A1B9CEC08}"/>
              </a:ext>
            </a:extLst>
          </p:cNvPr>
          <p:cNvSpPr txBox="1"/>
          <p:nvPr/>
        </p:nvSpPr>
        <p:spPr>
          <a:xfrm>
            <a:off x="6790289" y="1516439"/>
            <a:ext cx="5283342" cy="1754326"/>
          </a:xfrm>
          <a:prstGeom prst="rect">
            <a:avLst/>
          </a:prstGeom>
          <a:noFill/>
        </p:spPr>
        <p:txBody>
          <a:bodyPr wrap="square">
            <a:spAutoFit/>
          </a:bodyPr>
          <a:lstStyle/>
          <a:p>
            <a:r>
              <a:rPr lang="en-ID" dirty="0"/>
              <a:t>Pada </a:t>
            </a:r>
            <a:r>
              <a:rPr lang="en-ID" dirty="0" err="1"/>
              <a:t>kode</a:t>
            </a:r>
            <a:r>
              <a:rPr lang="en-ID" dirty="0"/>
              <a:t> di </a:t>
            </a:r>
            <a:r>
              <a:rPr lang="en-ID" dirty="0" err="1"/>
              <a:t>samping</a:t>
            </a:r>
            <a:r>
              <a:rPr lang="en-ID" dirty="0"/>
              <a:t>, </a:t>
            </a:r>
            <a:r>
              <a:rPr lang="en-ID" dirty="0" err="1"/>
              <a:t>dua</a:t>
            </a:r>
            <a:r>
              <a:rPr lang="en-ID" dirty="0"/>
              <a:t> </a:t>
            </a:r>
            <a:r>
              <a:rPr lang="en-ID" dirty="0" err="1"/>
              <a:t>buah</a:t>
            </a:r>
            <a:r>
              <a:rPr lang="en-ID" dirty="0"/>
              <a:t> struct </a:t>
            </a:r>
            <a:r>
              <a:rPr lang="en-ID" dirty="0" err="1"/>
              <a:t>disiapkan</a:t>
            </a:r>
            <a:r>
              <a:rPr lang="en-ID" dirty="0"/>
              <a:t>, Info dan Person (yang </a:t>
            </a:r>
            <a:r>
              <a:rPr lang="en-ID" dirty="0" err="1"/>
              <a:t>dimana</a:t>
            </a:r>
            <a:r>
              <a:rPr lang="en-ID" dirty="0"/>
              <a:t> struct Info di-embed </a:t>
            </a:r>
            <a:r>
              <a:rPr lang="en-ID" dirty="0" err="1"/>
              <a:t>ke</a:t>
            </a:r>
            <a:r>
              <a:rPr lang="en-ID" dirty="0"/>
              <a:t> </a:t>
            </a:r>
            <a:r>
              <a:rPr lang="en-ID" dirty="0" err="1"/>
              <a:t>dalam</a:t>
            </a:r>
            <a:r>
              <a:rPr lang="en-ID" dirty="0"/>
              <a:t> struct Person). </a:t>
            </a:r>
          </a:p>
          <a:p>
            <a:r>
              <a:rPr lang="en-ID" dirty="0" err="1"/>
              <a:t>Kedua</a:t>
            </a:r>
            <a:r>
              <a:rPr lang="en-ID" dirty="0"/>
              <a:t> struct </a:t>
            </a:r>
            <a:r>
              <a:rPr lang="en-ID" dirty="0" err="1"/>
              <a:t>tersebut</a:t>
            </a:r>
            <a:r>
              <a:rPr lang="en-ID" dirty="0"/>
              <a:t> </a:t>
            </a:r>
            <a:r>
              <a:rPr lang="en-ID" dirty="0" err="1"/>
              <a:t>nantinya</a:t>
            </a:r>
            <a:r>
              <a:rPr lang="en-ID" dirty="0"/>
              <a:t> </a:t>
            </a:r>
            <a:r>
              <a:rPr lang="en-ID" dirty="0" err="1"/>
              <a:t>akan</a:t>
            </a:r>
            <a:r>
              <a:rPr lang="en-ID" dirty="0"/>
              <a:t> </a:t>
            </a:r>
            <a:r>
              <a:rPr lang="en-ID" dirty="0" err="1"/>
              <a:t>digunakan</a:t>
            </a:r>
            <a:r>
              <a:rPr lang="en-ID" dirty="0"/>
              <a:t> </a:t>
            </a:r>
            <a:r>
              <a:rPr lang="en-ID" dirty="0" err="1"/>
              <a:t>untuk</a:t>
            </a:r>
            <a:r>
              <a:rPr lang="en-ID" dirty="0"/>
              <a:t> </a:t>
            </a:r>
            <a:r>
              <a:rPr lang="en-ID" dirty="0" err="1"/>
              <a:t>pembuatan</a:t>
            </a:r>
            <a:r>
              <a:rPr lang="en-ID" dirty="0"/>
              <a:t> </a:t>
            </a:r>
            <a:r>
              <a:rPr lang="en-ID" dirty="0" err="1"/>
              <a:t>objek</a:t>
            </a:r>
            <a:r>
              <a:rPr lang="en-ID" dirty="0"/>
              <a:t>, yang </a:t>
            </a:r>
            <a:r>
              <a:rPr lang="en-ID" dirty="0" err="1"/>
              <a:t>kemudian</a:t>
            </a:r>
            <a:r>
              <a:rPr lang="en-ID" dirty="0"/>
              <a:t> object </a:t>
            </a:r>
            <a:r>
              <a:rPr lang="en-ID" dirty="0" err="1"/>
              <a:t>tersebut</a:t>
            </a:r>
            <a:r>
              <a:rPr lang="en-ID" dirty="0"/>
              <a:t> </a:t>
            </a:r>
            <a:r>
              <a:rPr lang="en-ID" dirty="0" err="1"/>
              <a:t>disisipkan</a:t>
            </a:r>
            <a:r>
              <a:rPr lang="en-ID" dirty="0"/>
              <a:t> </a:t>
            </a:r>
            <a:r>
              <a:rPr lang="en-ID" dirty="0" err="1"/>
              <a:t>kedalam</a:t>
            </a:r>
            <a:r>
              <a:rPr lang="en-ID" dirty="0"/>
              <a:t> view.</a:t>
            </a:r>
          </a:p>
        </p:txBody>
      </p:sp>
    </p:spTree>
    <p:extLst>
      <p:ext uri="{BB962C8B-B14F-4D97-AF65-F5344CB8AC3E}">
        <p14:creationId xmlns:p14="http://schemas.microsoft.com/office/powerpoint/2010/main" val="2012381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86" y="105810"/>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6" name="Title 3">
            <a:extLst>
              <a:ext uri="{FF2B5EF4-FFF2-40B4-BE49-F238E27FC236}">
                <a16:creationId xmlns:a16="http://schemas.microsoft.com/office/drawing/2014/main" id="{EC74F136-8B48-46D3-9517-8AEB8CB4D499}"/>
              </a:ext>
            </a:extLst>
          </p:cNvPr>
          <p:cNvSpPr>
            <a:spLocks noGrp="1"/>
          </p:cNvSpPr>
          <p:nvPr>
            <p:ph type="ctrTitle"/>
          </p:nvPr>
        </p:nvSpPr>
        <p:spPr>
          <a:xfrm>
            <a:off x="709085" y="1247314"/>
            <a:ext cx="8165175" cy="787058"/>
          </a:xfrm>
        </p:spPr>
        <p:txBody>
          <a:bodyPr>
            <a:normAutofit/>
          </a:bodyPr>
          <a:lstStyle/>
          <a:p>
            <a:pPr algn="l"/>
            <a:r>
              <a:rPr lang="en-ID" sz="4000" b="1" dirty="0"/>
              <a:t>File </a:t>
            </a:r>
            <a:r>
              <a:rPr lang="en-ID" sz="4000" b="1" dirty="0" err="1"/>
              <a:t>main.go</a:t>
            </a:r>
            <a:endParaRPr lang="en-ID" sz="4000" b="1" dirty="0"/>
          </a:p>
        </p:txBody>
      </p:sp>
      <p:sp>
        <p:nvSpPr>
          <p:cNvPr id="11" name="TextBox 10">
            <a:extLst>
              <a:ext uri="{FF2B5EF4-FFF2-40B4-BE49-F238E27FC236}">
                <a16:creationId xmlns:a16="http://schemas.microsoft.com/office/drawing/2014/main" id="{72F4013F-4510-4716-A7C1-C82A1B9CEC08}"/>
              </a:ext>
            </a:extLst>
          </p:cNvPr>
          <p:cNvSpPr txBox="1"/>
          <p:nvPr/>
        </p:nvSpPr>
        <p:spPr>
          <a:xfrm>
            <a:off x="709085" y="1927153"/>
            <a:ext cx="8461548" cy="646331"/>
          </a:xfrm>
          <a:prstGeom prst="rect">
            <a:avLst/>
          </a:prstGeom>
          <a:noFill/>
        </p:spPr>
        <p:txBody>
          <a:bodyPr wrap="square">
            <a:spAutoFit/>
          </a:bodyPr>
          <a:lstStyle/>
          <a:p>
            <a:r>
              <a:rPr lang="en-ID" dirty="0" err="1"/>
              <a:t>Selanjutnya</a:t>
            </a:r>
            <a:r>
              <a:rPr lang="en-ID" dirty="0"/>
              <a:t>, </a:t>
            </a:r>
            <a:r>
              <a:rPr lang="en-ID" dirty="0" err="1"/>
              <a:t>siapkan</a:t>
            </a:r>
            <a:r>
              <a:rPr lang="en-ID" dirty="0"/>
              <a:t> </a:t>
            </a:r>
            <a:r>
              <a:rPr lang="en-ID" dirty="0" err="1"/>
              <a:t>fungsi</a:t>
            </a:r>
            <a:r>
              <a:rPr lang="en-ID" dirty="0"/>
              <a:t> main(), </a:t>
            </a:r>
            <a:r>
              <a:rPr lang="en-ID" dirty="0" err="1"/>
              <a:t>dengan</a:t>
            </a:r>
            <a:r>
              <a:rPr lang="en-ID" dirty="0"/>
              <a:t> </a:t>
            </a:r>
            <a:r>
              <a:rPr lang="en-ID" dirty="0" err="1"/>
              <a:t>didalamnya</a:t>
            </a:r>
            <a:r>
              <a:rPr lang="en-ID" dirty="0"/>
              <a:t> </a:t>
            </a:r>
            <a:r>
              <a:rPr lang="en-ID" dirty="0" err="1"/>
              <a:t>berisikan</a:t>
            </a:r>
            <a:r>
              <a:rPr lang="en-ID" dirty="0"/>
              <a:t> 1 </a:t>
            </a:r>
            <a:r>
              <a:rPr lang="en-ID" dirty="0" err="1"/>
              <a:t>buah</a:t>
            </a:r>
            <a:r>
              <a:rPr lang="en-ID" dirty="0"/>
              <a:t> route handler /, dan juga </a:t>
            </a:r>
            <a:r>
              <a:rPr lang="en-ID" dirty="0" err="1"/>
              <a:t>kode</a:t>
            </a:r>
            <a:r>
              <a:rPr lang="en-ID" dirty="0"/>
              <a:t> </a:t>
            </a:r>
            <a:r>
              <a:rPr lang="en-ID" dirty="0" err="1"/>
              <a:t>untuk</a:t>
            </a:r>
            <a:r>
              <a:rPr lang="en-ID" dirty="0"/>
              <a:t> </a:t>
            </a:r>
            <a:r>
              <a:rPr lang="en-ID" dirty="0" err="1"/>
              <a:t>menjalankan</a:t>
            </a:r>
            <a:r>
              <a:rPr lang="en-ID" dirty="0"/>
              <a:t> server pada port 9000.</a:t>
            </a:r>
          </a:p>
        </p:txBody>
      </p:sp>
      <p:pic>
        <p:nvPicPr>
          <p:cNvPr id="3" name="Picture 2">
            <a:extLst>
              <a:ext uri="{FF2B5EF4-FFF2-40B4-BE49-F238E27FC236}">
                <a16:creationId xmlns:a16="http://schemas.microsoft.com/office/drawing/2014/main" id="{7540F93E-53EE-4F58-A6E9-0442105853CE}"/>
              </a:ext>
            </a:extLst>
          </p:cNvPr>
          <p:cNvPicPr>
            <a:picLocks noChangeAspect="1"/>
          </p:cNvPicPr>
          <p:nvPr/>
        </p:nvPicPr>
        <p:blipFill>
          <a:blip r:embed="rId5"/>
          <a:stretch>
            <a:fillRect/>
          </a:stretch>
        </p:blipFill>
        <p:spPr>
          <a:xfrm>
            <a:off x="709085" y="2841479"/>
            <a:ext cx="7762875" cy="2886075"/>
          </a:xfrm>
          <a:prstGeom prst="rect">
            <a:avLst/>
          </a:prstGeom>
        </p:spPr>
      </p:pic>
    </p:spTree>
    <p:extLst>
      <p:ext uri="{BB962C8B-B14F-4D97-AF65-F5344CB8AC3E}">
        <p14:creationId xmlns:p14="http://schemas.microsoft.com/office/powerpoint/2010/main" val="592954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86" y="105810"/>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6" name="Title 3">
            <a:extLst>
              <a:ext uri="{FF2B5EF4-FFF2-40B4-BE49-F238E27FC236}">
                <a16:creationId xmlns:a16="http://schemas.microsoft.com/office/drawing/2014/main" id="{EC74F136-8B48-46D3-9517-8AEB8CB4D499}"/>
              </a:ext>
            </a:extLst>
          </p:cNvPr>
          <p:cNvSpPr>
            <a:spLocks noGrp="1"/>
          </p:cNvSpPr>
          <p:nvPr>
            <p:ph type="ctrTitle"/>
          </p:nvPr>
        </p:nvSpPr>
        <p:spPr>
          <a:xfrm>
            <a:off x="709085" y="1247314"/>
            <a:ext cx="8165175" cy="787058"/>
          </a:xfrm>
        </p:spPr>
        <p:txBody>
          <a:bodyPr>
            <a:normAutofit/>
          </a:bodyPr>
          <a:lstStyle/>
          <a:p>
            <a:pPr algn="l"/>
            <a:r>
              <a:rPr lang="en-ID" sz="4000" b="1" dirty="0"/>
              <a:t>File </a:t>
            </a:r>
            <a:r>
              <a:rPr lang="en-ID" sz="4000" b="1" dirty="0" err="1"/>
              <a:t>main.go</a:t>
            </a:r>
            <a:endParaRPr lang="en-ID" sz="4000" b="1" dirty="0"/>
          </a:p>
        </p:txBody>
      </p:sp>
      <p:sp>
        <p:nvSpPr>
          <p:cNvPr id="11" name="TextBox 10">
            <a:extLst>
              <a:ext uri="{FF2B5EF4-FFF2-40B4-BE49-F238E27FC236}">
                <a16:creationId xmlns:a16="http://schemas.microsoft.com/office/drawing/2014/main" id="{72F4013F-4510-4716-A7C1-C82A1B9CEC08}"/>
              </a:ext>
            </a:extLst>
          </p:cNvPr>
          <p:cNvSpPr txBox="1"/>
          <p:nvPr/>
        </p:nvSpPr>
        <p:spPr>
          <a:xfrm>
            <a:off x="709085" y="1927153"/>
            <a:ext cx="8461548" cy="646331"/>
          </a:xfrm>
          <a:prstGeom prst="rect">
            <a:avLst/>
          </a:prstGeom>
          <a:noFill/>
        </p:spPr>
        <p:txBody>
          <a:bodyPr wrap="square">
            <a:spAutoFit/>
          </a:bodyPr>
          <a:lstStyle/>
          <a:p>
            <a:r>
              <a:rPr lang="en-ID" dirty="0" err="1"/>
              <a:t>Selanjutnya</a:t>
            </a:r>
            <a:r>
              <a:rPr lang="en-ID" dirty="0"/>
              <a:t>, </a:t>
            </a:r>
            <a:r>
              <a:rPr lang="en-ID" dirty="0" err="1"/>
              <a:t>siapkan</a:t>
            </a:r>
            <a:r>
              <a:rPr lang="en-ID" dirty="0"/>
              <a:t> </a:t>
            </a:r>
            <a:r>
              <a:rPr lang="en-ID" dirty="0" err="1"/>
              <a:t>fungsi</a:t>
            </a:r>
            <a:r>
              <a:rPr lang="en-ID" dirty="0"/>
              <a:t> main(), </a:t>
            </a:r>
            <a:r>
              <a:rPr lang="en-ID" dirty="0" err="1"/>
              <a:t>dengan</a:t>
            </a:r>
            <a:r>
              <a:rPr lang="en-ID" dirty="0"/>
              <a:t> </a:t>
            </a:r>
            <a:r>
              <a:rPr lang="en-ID" dirty="0" err="1"/>
              <a:t>didalamnya</a:t>
            </a:r>
            <a:r>
              <a:rPr lang="en-ID" dirty="0"/>
              <a:t> </a:t>
            </a:r>
            <a:r>
              <a:rPr lang="en-ID" dirty="0" err="1"/>
              <a:t>berisikan</a:t>
            </a:r>
            <a:r>
              <a:rPr lang="en-ID" dirty="0"/>
              <a:t> 1 </a:t>
            </a:r>
            <a:r>
              <a:rPr lang="en-ID" dirty="0" err="1"/>
              <a:t>buah</a:t>
            </a:r>
            <a:r>
              <a:rPr lang="en-ID" dirty="0"/>
              <a:t> route handler /, dan juga </a:t>
            </a:r>
            <a:r>
              <a:rPr lang="en-ID" dirty="0" err="1"/>
              <a:t>kode</a:t>
            </a:r>
            <a:r>
              <a:rPr lang="en-ID" dirty="0"/>
              <a:t> </a:t>
            </a:r>
            <a:r>
              <a:rPr lang="en-ID" dirty="0" err="1"/>
              <a:t>untuk</a:t>
            </a:r>
            <a:r>
              <a:rPr lang="en-ID" dirty="0"/>
              <a:t> </a:t>
            </a:r>
            <a:r>
              <a:rPr lang="en-ID" dirty="0" err="1"/>
              <a:t>menjalankan</a:t>
            </a:r>
            <a:r>
              <a:rPr lang="en-ID" dirty="0"/>
              <a:t> server pada port 9000.</a:t>
            </a:r>
          </a:p>
        </p:txBody>
      </p:sp>
      <p:pic>
        <p:nvPicPr>
          <p:cNvPr id="4" name="Picture 3">
            <a:extLst>
              <a:ext uri="{FF2B5EF4-FFF2-40B4-BE49-F238E27FC236}">
                <a16:creationId xmlns:a16="http://schemas.microsoft.com/office/drawing/2014/main" id="{74CF75E9-CA9C-46C2-AEA2-ECAF3FD2C2F3}"/>
              </a:ext>
            </a:extLst>
          </p:cNvPr>
          <p:cNvPicPr>
            <a:picLocks noChangeAspect="1"/>
          </p:cNvPicPr>
          <p:nvPr/>
        </p:nvPicPr>
        <p:blipFill>
          <a:blip r:embed="rId5"/>
          <a:stretch>
            <a:fillRect/>
          </a:stretch>
        </p:blipFill>
        <p:spPr>
          <a:xfrm>
            <a:off x="648846" y="3145870"/>
            <a:ext cx="8582025" cy="3086100"/>
          </a:xfrm>
          <a:prstGeom prst="rect">
            <a:avLst/>
          </a:prstGeom>
        </p:spPr>
      </p:pic>
    </p:spTree>
    <p:extLst>
      <p:ext uri="{BB962C8B-B14F-4D97-AF65-F5344CB8AC3E}">
        <p14:creationId xmlns:p14="http://schemas.microsoft.com/office/powerpoint/2010/main" val="51182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86" y="105810"/>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6" name="Title 3">
            <a:extLst>
              <a:ext uri="{FF2B5EF4-FFF2-40B4-BE49-F238E27FC236}">
                <a16:creationId xmlns:a16="http://schemas.microsoft.com/office/drawing/2014/main" id="{EC74F136-8B48-46D3-9517-8AEB8CB4D499}"/>
              </a:ext>
            </a:extLst>
          </p:cNvPr>
          <p:cNvSpPr>
            <a:spLocks noGrp="1"/>
          </p:cNvSpPr>
          <p:nvPr>
            <p:ph type="ctrTitle"/>
          </p:nvPr>
        </p:nvSpPr>
        <p:spPr>
          <a:xfrm>
            <a:off x="709085" y="1247314"/>
            <a:ext cx="8165175" cy="787058"/>
          </a:xfrm>
        </p:spPr>
        <p:txBody>
          <a:bodyPr>
            <a:normAutofit/>
          </a:bodyPr>
          <a:lstStyle/>
          <a:p>
            <a:pPr algn="l"/>
            <a:r>
              <a:rPr lang="en-ID" sz="4000" b="1" dirty="0"/>
              <a:t>File </a:t>
            </a:r>
            <a:r>
              <a:rPr lang="en-ID" sz="4000" b="1" dirty="0" err="1"/>
              <a:t>main.go</a:t>
            </a:r>
            <a:endParaRPr lang="en-ID" sz="4000" b="1" dirty="0"/>
          </a:p>
        </p:txBody>
      </p:sp>
      <p:sp>
        <p:nvSpPr>
          <p:cNvPr id="11" name="TextBox 10">
            <a:extLst>
              <a:ext uri="{FF2B5EF4-FFF2-40B4-BE49-F238E27FC236}">
                <a16:creationId xmlns:a16="http://schemas.microsoft.com/office/drawing/2014/main" id="{72F4013F-4510-4716-A7C1-C82A1B9CEC08}"/>
              </a:ext>
            </a:extLst>
          </p:cNvPr>
          <p:cNvSpPr txBox="1"/>
          <p:nvPr/>
        </p:nvSpPr>
        <p:spPr>
          <a:xfrm>
            <a:off x="709085" y="1927153"/>
            <a:ext cx="11142604" cy="1754326"/>
          </a:xfrm>
          <a:prstGeom prst="rect">
            <a:avLst/>
          </a:prstGeom>
          <a:noFill/>
        </p:spPr>
        <p:txBody>
          <a:bodyPr wrap="square">
            <a:spAutoFit/>
          </a:bodyPr>
          <a:lstStyle/>
          <a:p>
            <a:r>
              <a:rPr lang="en-ID"/>
              <a:t>Pada route handler / di atas, variabel objek person dibuat, lalu disisipkan sebagai data pada view view.html yang sebelumya sudah diparsing.</a:t>
            </a:r>
          </a:p>
          <a:p>
            <a:endParaRPr lang="en-ID"/>
          </a:p>
          <a:p>
            <a:r>
              <a:rPr lang="en-ID"/>
              <a:t>Perlu diketahui, ketika data yang disisipkan ke view berbentuk map, maka key (yang nantinya akan menjadi nama variabel) boleh dituliskan dalam huruf kecil. Sedangkan jika berupa variabel objek struct, maka property harus dituliskan public (huruf pertama kapital).</a:t>
            </a:r>
            <a:endParaRPr lang="en-ID" dirty="0"/>
          </a:p>
        </p:txBody>
      </p:sp>
    </p:spTree>
    <p:extLst>
      <p:ext uri="{BB962C8B-B14F-4D97-AF65-F5344CB8AC3E}">
        <p14:creationId xmlns:p14="http://schemas.microsoft.com/office/powerpoint/2010/main" val="364812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86" y="105810"/>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6" name="Title 3">
            <a:extLst>
              <a:ext uri="{FF2B5EF4-FFF2-40B4-BE49-F238E27FC236}">
                <a16:creationId xmlns:a16="http://schemas.microsoft.com/office/drawing/2014/main" id="{EC74F136-8B48-46D3-9517-8AEB8CB4D499}"/>
              </a:ext>
            </a:extLst>
          </p:cNvPr>
          <p:cNvSpPr>
            <a:spLocks noGrp="1"/>
          </p:cNvSpPr>
          <p:nvPr>
            <p:ph type="ctrTitle"/>
          </p:nvPr>
        </p:nvSpPr>
        <p:spPr>
          <a:xfrm>
            <a:off x="709085" y="1247314"/>
            <a:ext cx="8165175" cy="787058"/>
          </a:xfrm>
        </p:spPr>
        <p:txBody>
          <a:bodyPr>
            <a:normAutofit/>
          </a:bodyPr>
          <a:lstStyle/>
          <a:p>
            <a:pPr algn="l"/>
            <a:r>
              <a:rPr lang="en-US" sz="4000" b="1" dirty="0" err="1"/>
              <a:t>FrontEnd</a:t>
            </a:r>
            <a:r>
              <a:rPr lang="en-US" sz="4000" b="1" dirty="0"/>
              <a:t>(Template HTML)</a:t>
            </a:r>
            <a:endParaRPr lang="en-ID" sz="4000" b="1" dirty="0"/>
          </a:p>
        </p:txBody>
      </p:sp>
      <p:sp>
        <p:nvSpPr>
          <p:cNvPr id="8" name="TextBox 7">
            <a:extLst>
              <a:ext uri="{FF2B5EF4-FFF2-40B4-BE49-F238E27FC236}">
                <a16:creationId xmlns:a16="http://schemas.microsoft.com/office/drawing/2014/main" id="{788BC6F4-1E1C-45B0-9F2C-25B0835E04AD}"/>
              </a:ext>
            </a:extLst>
          </p:cNvPr>
          <p:cNvSpPr txBox="1"/>
          <p:nvPr/>
        </p:nvSpPr>
        <p:spPr>
          <a:xfrm>
            <a:off x="721200" y="2034606"/>
            <a:ext cx="11015080" cy="646331"/>
          </a:xfrm>
          <a:prstGeom prst="rect">
            <a:avLst/>
          </a:prstGeom>
          <a:noFill/>
        </p:spPr>
        <p:txBody>
          <a:bodyPr wrap="square">
            <a:spAutoFit/>
          </a:bodyPr>
          <a:lstStyle/>
          <a:p>
            <a:r>
              <a:rPr lang="en-ID" dirty="0"/>
              <a:t>OK, </a:t>
            </a:r>
            <a:r>
              <a:rPr lang="en-ID" dirty="0" err="1"/>
              <a:t>bagian</a:t>
            </a:r>
            <a:r>
              <a:rPr lang="en-ID" dirty="0"/>
              <a:t> back end </a:t>
            </a:r>
            <a:r>
              <a:rPr lang="en-ID" dirty="0" err="1"/>
              <a:t>sudah</a:t>
            </a:r>
            <a:r>
              <a:rPr lang="en-ID" dirty="0"/>
              <a:t> </a:t>
            </a:r>
            <a:r>
              <a:rPr lang="en-ID" dirty="0" err="1"/>
              <a:t>selesai</a:t>
            </a:r>
            <a:r>
              <a:rPr lang="en-ID" dirty="0"/>
              <a:t>, </a:t>
            </a:r>
            <a:r>
              <a:rPr lang="en-ID" dirty="0" err="1"/>
              <a:t>sekarang</a:t>
            </a:r>
            <a:r>
              <a:rPr lang="en-ID" dirty="0"/>
              <a:t> </a:t>
            </a:r>
            <a:r>
              <a:rPr lang="en-ID" dirty="0" err="1"/>
              <a:t>saatnya</a:t>
            </a:r>
            <a:r>
              <a:rPr lang="en-ID" dirty="0"/>
              <a:t> </a:t>
            </a:r>
            <a:r>
              <a:rPr lang="en-ID" dirty="0" err="1"/>
              <a:t>lanjut</a:t>
            </a:r>
            <a:r>
              <a:rPr lang="en-ID" dirty="0"/>
              <a:t> </a:t>
            </a:r>
            <a:r>
              <a:rPr lang="en-ID" dirty="0" err="1"/>
              <a:t>ke</a:t>
            </a:r>
            <a:r>
              <a:rPr lang="en-ID" dirty="0"/>
              <a:t> </a:t>
            </a:r>
            <a:r>
              <a:rPr lang="en-ID" dirty="0" err="1"/>
              <a:t>bagian</a:t>
            </a:r>
            <a:r>
              <a:rPr lang="en-ID" dirty="0"/>
              <a:t> </a:t>
            </a:r>
            <a:r>
              <a:rPr lang="en-ID" dirty="0" err="1"/>
              <a:t>depan</a:t>
            </a:r>
            <a:r>
              <a:rPr lang="en-ID" dirty="0"/>
              <a:t>. Buat file view </a:t>
            </a:r>
            <a:r>
              <a:rPr lang="en-ID" dirty="0" err="1"/>
              <a:t>baru</a:t>
            </a:r>
            <a:r>
              <a:rPr lang="en-ID" dirty="0"/>
              <a:t> </a:t>
            </a:r>
            <a:r>
              <a:rPr lang="en-ID" dirty="0" err="1"/>
              <a:t>bernama</a:t>
            </a:r>
            <a:r>
              <a:rPr lang="en-ID" dirty="0"/>
              <a:t> view.html, </a:t>
            </a:r>
            <a:r>
              <a:rPr lang="en-ID" dirty="0" err="1"/>
              <a:t>isi</a:t>
            </a:r>
            <a:r>
              <a:rPr lang="en-ID" dirty="0"/>
              <a:t> </a:t>
            </a:r>
            <a:r>
              <a:rPr lang="en-ID" dirty="0" err="1"/>
              <a:t>dengan</a:t>
            </a:r>
            <a:r>
              <a:rPr lang="en-ID" dirty="0"/>
              <a:t> </a:t>
            </a:r>
            <a:r>
              <a:rPr lang="en-ID" dirty="0" err="1"/>
              <a:t>kode</a:t>
            </a:r>
            <a:r>
              <a:rPr lang="en-ID" dirty="0"/>
              <a:t> </a:t>
            </a:r>
            <a:r>
              <a:rPr lang="en-ID" dirty="0" err="1"/>
              <a:t>berikut</a:t>
            </a:r>
            <a:r>
              <a:rPr lang="en-ID" dirty="0"/>
              <a:t>.</a:t>
            </a:r>
          </a:p>
        </p:txBody>
      </p:sp>
      <p:pic>
        <p:nvPicPr>
          <p:cNvPr id="4" name="Picture 3">
            <a:extLst>
              <a:ext uri="{FF2B5EF4-FFF2-40B4-BE49-F238E27FC236}">
                <a16:creationId xmlns:a16="http://schemas.microsoft.com/office/drawing/2014/main" id="{DD0D45C2-D8E3-408F-802A-A07B0856963F}"/>
              </a:ext>
            </a:extLst>
          </p:cNvPr>
          <p:cNvPicPr>
            <a:picLocks noChangeAspect="1"/>
          </p:cNvPicPr>
          <p:nvPr/>
        </p:nvPicPr>
        <p:blipFill>
          <a:blip r:embed="rId5"/>
          <a:stretch>
            <a:fillRect/>
          </a:stretch>
        </p:blipFill>
        <p:spPr>
          <a:xfrm>
            <a:off x="835160" y="2885658"/>
            <a:ext cx="8039100" cy="3057525"/>
          </a:xfrm>
          <a:prstGeom prst="rect">
            <a:avLst/>
          </a:prstGeom>
        </p:spPr>
      </p:pic>
    </p:spTree>
    <p:extLst>
      <p:ext uri="{BB962C8B-B14F-4D97-AF65-F5344CB8AC3E}">
        <p14:creationId xmlns:p14="http://schemas.microsoft.com/office/powerpoint/2010/main" val="135806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86" y="105810"/>
            <a:ext cx="3151574" cy="1248957"/>
          </a:xfrm>
          <a:prstGeom prst="rect">
            <a:avLst/>
          </a:prstGeom>
        </p:spPr>
      </p:pic>
      <p:sp>
        <p:nvSpPr>
          <p:cNvPr id="6" name="Title 3">
            <a:extLst>
              <a:ext uri="{FF2B5EF4-FFF2-40B4-BE49-F238E27FC236}">
                <a16:creationId xmlns:a16="http://schemas.microsoft.com/office/drawing/2014/main" id="{EC74F136-8B48-46D3-9517-8AEB8CB4D499}"/>
              </a:ext>
            </a:extLst>
          </p:cNvPr>
          <p:cNvSpPr>
            <a:spLocks noGrp="1"/>
          </p:cNvSpPr>
          <p:nvPr>
            <p:ph type="ctrTitle"/>
          </p:nvPr>
        </p:nvSpPr>
        <p:spPr>
          <a:xfrm>
            <a:off x="709085" y="1247314"/>
            <a:ext cx="8165175" cy="787058"/>
          </a:xfrm>
        </p:spPr>
        <p:txBody>
          <a:bodyPr>
            <a:normAutofit/>
          </a:bodyPr>
          <a:lstStyle/>
          <a:p>
            <a:pPr algn="l"/>
            <a:r>
              <a:rPr lang="en-ID" sz="4000" b="1" dirty="0"/>
              <a:t> Pipeline Output &amp; </a:t>
            </a:r>
            <a:r>
              <a:rPr lang="en-ID" sz="4000" b="1" dirty="0" err="1"/>
              <a:t>Komentar</a:t>
            </a:r>
            <a:endParaRPr lang="en-ID" sz="4000" b="1" dirty="0"/>
          </a:p>
        </p:txBody>
      </p:sp>
      <p:sp>
        <p:nvSpPr>
          <p:cNvPr id="8" name="TextBox 7">
            <a:extLst>
              <a:ext uri="{FF2B5EF4-FFF2-40B4-BE49-F238E27FC236}">
                <a16:creationId xmlns:a16="http://schemas.microsoft.com/office/drawing/2014/main" id="{788BC6F4-1E1C-45B0-9F2C-25B0835E04AD}"/>
              </a:ext>
            </a:extLst>
          </p:cNvPr>
          <p:cNvSpPr txBox="1"/>
          <p:nvPr/>
        </p:nvSpPr>
        <p:spPr>
          <a:xfrm>
            <a:off x="721200" y="2034606"/>
            <a:ext cx="11015080" cy="1477328"/>
          </a:xfrm>
          <a:prstGeom prst="rect">
            <a:avLst/>
          </a:prstGeom>
          <a:noFill/>
        </p:spPr>
        <p:txBody>
          <a:bodyPr wrap="square">
            <a:spAutoFit/>
          </a:bodyPr>
          <a:lstStyle/>
          <a:p>
            <a:r>
              <a:rPr lang="en-ID"/>
              <a:t>Actions pertama yang akan kita coba terapkan adalah pipeline output, menampilkan output ke layar. Caranya cukup mudah, cukup dengan menuliskan apa yang ingin ditampilkan di layar dengan diapit tanda {{ }} (bisa berupa variabel yang dilempar dari back end, bisa juga literal string).</a:t>
            </a:r>
          </a:p>
          <a:p>
            <a:endParaRPr lang="en-ID"/>
          </a:p>
          <a:p>
            <a:r>
              <a:rPr lang="en-ID"/>
              <a:t>Tulis kode berikut di dalam tag &lt;table&gt;&lt;/table&gt; pada view.html.</a:t>
            </a:r>
            <a:endParaRPr lang="en-ID" dirty="0"/>
          </a:p>
        </p:txBody>
      </p:sp>
      <p:pic>
        <p:nvPicPr>
          <p:cNvPr id="3" name="Picture 2">
            <a:extLst>
              <a:ext uri="{FF2B5EF4-FFF2-40B4-BE49-F238E27FC236}">
                <a16:creationId xmlns:a16="http://schemas.microsoft.com/office/drawing/2014/main" id="{B244558F-F71D-45DD-967B-FB27E864ED47}"/>
              </a:ext>
            </a:extLst>
          </p:cNvPr>
          <p:cNvPicPr>
            <a:picLocks noChangeAspect="1"/>
          </p:cNvPicPr>
          <p:nvPr/>
        </p:nvPicPr>
        <p:blipFill>
          <a:blip r:embed="rId4"/>
          <a:stretch>
            <a:fillRect/>
          </a:stretch>
        </p:blipFill>
        <p:spPr>
          <a:xfrm>
            <a:off x="890356" y="3698275"/>
            <a:ext cx="6629400" cy="1762125"/>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Tree>
    <p:extLst>
      <p:ext uri="{BB962C8B-B14F-4D97-AF65-F5344CB8AC3E}">
        <p14:creationId xmlns:p14="http://schemas.microsoft.com/office/powerpoint/2010/main" val="182075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86" y="105810"/>
            <a:ext cx="3151574" cy="1248957"/>
          </a:xfrm>
          <a:prstGeom prst="rect">
            <a:avLst/>
          </a:prstGeom>
        </p:spPr>
      </p:pic>
      <p:sp>
        <p:nvSpPr>
          <p:cNvPr id="6" name="Title 3">
            <a:extLst>
              <a:ext uri="{FF2B5EF4-FFF2-40B4-BE49-F238E27FC236}">
                <a16:creationId xmlns:a16="http://schemas.microsoft.com/office/drawing/2014/main" id="{EC74F136-8B48-46D3-9517-8AEB8CB4D499}"/>
              </a:ext>
            </a:extLst>
          </p:cNvPr>
          <p:cNvSpPr>
            <a:spLocks noGrp="1"/>
          </p:cNvSpPr>
          <p:nvPr>
            <p:ph type="ctrTitle"/>
          </p:nvPr>
        </p:nvSpPr>
        <p:spPr>
          <a:xfrm>
            <a:off x="709085" y="1247314"/>
            <a:ext cx="8165175" cy="787058"/>
          </a:xfrm>
        </p:spPr>
        <p:txBody>
          <a:bodyPr>
            <a:normAutofit/>
          </a:bodyPr>
          <a:lstStyle/>
          <a:p>
            <a:pPr algn="l"/>
            <a:r>
              <a:rPr lang="en-ID" sz="4000" b="1" dirty="0"/>
              <a:t> Pipeline Output &amp; </a:t>
            </a:r>
            <a:r>
              <a:rPr lang="en-ID" sz="4000" b="1" dirty="0" err="1"/>
              <a:t>Komentar</a:t>
            </a:r>
            <a:endParaRPr lang="en-ID" sz="4000" b="1" dirty="0"/>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pic>
        <p:nvPicPr>
          <p:cNvPr id="9" name="Picture 8">
            <a:extLst>
              <a:ext uri="{FF2B5EF4-FFF2-40B4-BE49-F238E27FC236}">
                <a16:creationId xmlns:a16="http://schemas.microsoft.com/office/drawing/2014/main" id="{55C0CFFD-9FEF-489C-BEBF-8354FDFA2826}"/>
              </a:ext>
            </a:extLst>
          </p:cNvPr>
          <p:cNvPicPr>
            <a:picLocks noChangeAspect="1"/>
          </p:cNvPicPr>
          <p:nvPr/>
        </p:nvPicPr>
        <p:blipFill>
          <a:blip r:embed="rId5"/>
          <a:stretch>
            <a:fillRect/>
          </a:stretch>
        </p:blipFill>
        <p:spPr>
          <a:xfrm>
            <a:off x="1041507" y="2117125"/>
            <a:ext cx="7896225" cy="1914525"/>
          </a:xfrm>
          <a:prstGeom prst="rect">
            <a:avLst/>
          </a:prstGeom>
        </p:spPr>
      </p:pic>
      <p:sp>
        <p:nvSpPr>
          <p:cNvPr id="11" name="TextBox 10">
            <a:extLst>
              <a:ext uri="{FF2B5EF4-FFF2-40B4-BE49-F238E27FC236}">
                <a16:creationId xmlns:a16="http://schemas.microsoft.com/office/drawing/2014/main" id="{366F32D5-B878-4BC0-9B0E-8D538D2D8B7F}"/>
              </a:ext>
            </a:extLst>
          </p:cNvPr>
          <p:cNvSpPr txBox="1"/>
          <p:nvPr/>
        </p:nvSpPr>
        <p:spPr>
          <a:xfrm>
            <a:off x="818964" y="4307119"/>
            <a:ext cx="10313773" cy="1754326"/>
          </a:xfrm>
          <a:prstGeom prst="rect">
            <a:avLst/>
          </a:prstGeom>
          <a:noFill/>
        </p:spPr>
        <p:txBody>
          <a:bodyPr wrap="square">
            <a:spAutoFit/>
          </a:bodyPr>
          <a:lstStyle/>
          <a:p>
            <a:r>
              <a:rPr lang="en-ID" dirty="0" err="1"/>
              <a:t>Untuk</a:t>
            </a:r>
            <a:r>
              <a:rPr lang="en-ID" dirty="0"/>
              <a:t> </a:t>
            </a:r>
            <a:r>
              <a:rPr lang="en-ID" dirty="0" err="1"/>
              <a:t>menampilkan</a:t>
            </a:r>
            <a:r>
              <a:rPr lang="en-ID" dirty="0"/>
              <a:t> </a:t>
            </a:r>
            <a:r>
              <a:rPr lang="en-ID" dirty="0" err="1"/>
              <a:t>tipe</a:t>
            </a:r>
            <a:r>
              <a:rPr lang="en-ID" dirty="0"/>
              <a:t> data lain </a:t>
            </a:r>
            <a:r>
              <a:rPr lang="en-ID" dirty="0" err="1"/>
              <a:t>selain</a:t>
            </a:r>
            <a:r>
              <a:rPr lang="en-ID" dirty="0"/>
              <a:t> string, </a:t>
            </a:r>
            <a:r>
              <a:rPr lang="en-ID" dirty="0" err="1"/>
              <a:t>caranya</a:t>
            </a:r>
            <a:r>
              <a:rPr lang="en-ID" dirty="0"/>
              <a:t> </a:t>
            </a:r>
            <a:r>
              <a:rPr lang="en-ID" dirty="0" err="1"/>
              <a:t>masih</a:t>
            </a:r>
            <a:r>
              <a:rPr lang="en-ID" dirty="0"/>
              <a:t> </a:t>
            </a:r>
            <a:r>
              <a:rPr lang="en-ID" dirty="0" err="1"/>
              <a:t>sama</a:t>
            </a:r>
            <a:r>
              <a:rPr lang="en-ID" dirty="0"/>
              <a:t>, </a:t>
            </a:r>
            <a:r>
              <a:rPr lang="en-ID" dirty="0" err="1"/>
              <a:t>langsung</a:t>
            </a:r>
            <a:r>
              <a:rPr lang="en-ID" dirty="0"/>
              <a:t> </a:t>
            </a:r>
            <a:r>
              <a:rPr lang="en-ID" dirty="0" err="1"/>
              <a:t>dituliskan</a:t>
            </a:r>
            <a:r>
              <a:rPr lang="en-ID" dirty="0"/>
              <a:t> </a:t>
            </a:r>
            <a:r>
              <a:rPr lang="en-ID" dirty="0" err="1"/>
              <a:t>dalam</a:t>
            </a:r>
            <a:r>
              <a:rPr lang="en-ID" dirty="0"/>
              <a:t> {{ }}. </a:t>
            </a:r>
            <a:r>
              <a:rPr lang="en-ID" dirty="0" err="1"/>
              <a:t>Untuk</a:t>
            </a:r>
            <a:r>
              <a:rPr lang="en-ID" dirty="0"/>
              <a:t> </a:t>
            </a:r>
            <a:r>
              <a:rPr lang="en-ID" dirty="0" err="1"/>
              <a:t>menampilkan</a:t>
            </a:r>
            <a:r>
              <a:rPr lang="en-ID" dirty="0"/>
              <a:t> </a:t>
            </a:r>
            <a:r>
              <a:rPr lang="en-ID" dirty="0" err="1"/>
              <a:t>nilai</a:t>
            </a:r>
            <a:r>
              <a:rPr lang="en-ID" dirty="0"/>
              <a:t> </a:t>
            </a:r>
            <a:r>
              <a:rPr lang="en-ID" dirty="0" err="1"/>
              <a:t>variabel</a:t>
            </a:r>
            <a:r>
              <a:rPr lang="en-ID" dirty="0"/>
              <a:t>, </a:t>
            </a:r>
            <a:r>
              <a:rPr lang="en-ID" dirty="0" err="1"/>
              <a:t>caranya</a:t>
            </a:r>
            <a:r>
              <a:rPr lang="en-ID" dirty="0"/>
              <a:t> juga </a:t>
            </a:r>
            <a:r>
              <a:rPr lang="en-ID" dirty="0" err="1"/>
              <a:t>masih</a:t>
            </a:r>
            <a:r>
              <a:rPr lang="en-ID" dirty="0"/>
              <a:t> </a:t>
            </a:r>
            <a:r>
              <a:rPr lang="en-ID" dirty="0" err="1"/>
              <a:t>sama</a:t>
            </a:r>
            <a:r>
              <a:rPr lang="en-ID" dirty="0"/>
              <a:t>, </a:t>
            </a:r>
            <a:r>
              <a:rPr lang="en-ID" dirty="0" err="1"/>
              <a:t>hanya</a:t>
            </a:r>
            <a:r>
              <a:rPr lang="en-ID" dirty="0"/>
              <a:t> </a:t>
            </a:r>
            <a:r>
              <a:rPr lang="en-ID" dirty="0" err="1"/>
              <a:t>saja</a:t>
            </a:r>
            <a:r>
              <a:rPr lang="en-ID" dirty="0"/>
              <a:t> </a:t>
            </a:r>
            <a:r>
              <a:rPr lang="en-ID" dirty="0" err="1"/>
              <a:t>perlu</a:t>
            </a:r>
            <a:r>
              <a:rPr lang="en-ID" dirty="0"/>
              <a:t> </a:t>
            </a:r>
            <a:r>
              <a:rPr lang="en-ID" dirty="0" err="1"/>
              <a:t>ditambahkan</a:t>
            </a:r>
            <a:r>
              <a:rPr lang="en-ID" dirty="0"/>
              <a:t> </a:t>
            </a:r>
            <a:r>
              <a:rPr lang="en-ID" dirty="0" err="1"/>
              <a:t>tanda</a:t>
            </a:r>
            <a:r>
              <a:rPr lang="en-ID" dirty="0"/>
              <a:t> </a:t>
            </a:r>
            <a:r>
              <a:rPr lang="en-ID" dirty="0" err="1"/>
              <a:t>titik</a:t>
            </a:r>
            <a:r>
              <a:rPr lang="en-ID" dirty="0"/>
              <a:t> . pada </a:t>
            </a:r>
            <a:r>
              <a:rPr lang="en-ID" dirty="0" err="1"/>
              <a:t>penulisannya</a:t>
            </a:r>
            <a:r>
              <a:rPr lang="en-ID" dirty="0"/>
              <a:t> (</a:t>
            </a:r>
            <a:r>
              <a:rPr lang="en-ID" dirty="0" err="1"/>
              <a:t>tanda</a:t>
            </a:r>
            <a:r>
              <a:rPr lang="en-ID" dirty="0"/>
              <a:t> </a:t>
            </a:r>
            <a:r>
              <a:rPr lang="en-ID" dirty="0" err="1"/>
              <a:t>titik</a:t>
            </a:r>
            <a:r>
              <a:rPr lang="en-ID" dirty="0"/>
              <a:t> . </a:t>
            </a:r>
            <a:r>
              <a:rPr lang="en-ID" dirty="0" err="1"/>
              <a:t>adalah</a:t>
            </a:r>
            <a:r>
              <a:rPr lang="en-ID" dirty="0"/>
              <a:t> </a:t>
            </a:r>
            <a:r>
              <a:rPr lang="en-ID" dirty="0" err="1"/>
              <a:t>penanda</a:t>
            </a:r>
            <a:r>
              <a:rPr lang="en-ID" dirty="0"/>
              <a:t> </a:t>
            </a:r>
            <a:r>
              <a:rPr lang="en-ID" dirty="0" err="1"/>
              <a:t>bahwa</a:t>
            </a:r>
            <a:r>
              <a:rPr lang="en-ID" dirty="0"/>
              <a:t> </a:t>
            </a:r>
            <a:r>
              <a:rPr lang="en-ID" dirty="0" err="1"/>
              <a:t>variabel</a:t>
            </a:r>
            <a:r>
              <a:rPr lang="en-ID" dirty="0"/>
              <a:t> </a:t>
            </a:r>
            <a:r>
              <a:rPr lang="en-ID" dirty="0" err="1"/>
              <a:t>tersebut</a:t>
            </a:r>
            <a:r>
              <a:rPr lang="en-ID" dirty="0"/>
              <a:t> </a:t>
            </a:r>
            <a:r>
              <a:rPr lang="en-ID" dirty="0" err="1"/>
              <a:t>adalah</a:t>
            </a:r>
            <a:r>
              <a:rPr lang="en-ID" dirty="0"/>
              <a:t> </a:t>
            </a:r>
            <a:r>
              <a:rPr lang="en-ID" dirty="0" err="1"/>
              <a:t>variabel</a:t>
            </a:r>
            <a:r>
              <a:rPr lang="en-ID" dirty="0"/>
              <a:t> </a:t>
            </a:r>
            <a:r>
              <a:rPr lang="en-ID" dirty="0" err="1"/>
              <a:t>terluar</a:t>
            </a:r>
            <a:r>
              <a:rPr lang="en-ID" dirty="0"/>
              <a:t>; </a:t>
            </a:r>
            <a:r>
              <a:rPr lang="en-ID" dirty="0" err="1"/>
              <a:t>bukan</a:t>
            </a:r>
            <a:r>
              <a:rPr lang="en-ID" dirty="0"/>
              <a:t> </a:t>
            </a:r>
            <a:r>
              <a:rPr lang="en-ID" dirty="0" err="1"/>
              <a:t>merupakan</a:t>
            </a:r>
            <a:r>
              <a:rPr lang="en-ID" dirty="0"/>
              <a:t> </a:t>
            </a:r>
            <a:r>
              <a:rPr lang="en-ID" dirty="0" err="1"/>
              <a:t>elemen</a:t>
            </a:r>
            <a:r>
              <a:rPr lang="en-ID" dirty="0"/>
              <a:t> array, item map, </a:t>
            </a:r>
            <a:r>
              <a:rPr lang="en-ID" dirty="0" err="1"/>
              <a:t>atau</a:t>
            </a:r>
            <a:r>
              <a:rPr lang="en-ID" dirty="0"/>
              <a:t> property struct).</a:t>
            </a:r>
          </a:p>
          <a:p>
            <a:endParaRPr lang="en-ID" dirty="0"/>
          </a:p>
          <a:p>
            <a:r>
              <a:rPr lang="en-ID" dirty="0" err="1"/>
              <a:t>Sedangkan</a:t>
            </a:r>
            <a:r>
              <a:rPr lang="en-ID" dirty="0"/>
              <a:t> </a:t>
            </a:r>
            <a:r>
              <a:rPr lang="en-ID" dirty="0" err="1"/>
              <a:t>untuk</a:t>
            </a:r>
            <a:r>
              <a:rPr lang="en-ID" dirty="0"/>
              <a:t> </a:t>
            </a:r>
            <a:r>
              <a:rPr lang="en-ID" dirty="0" err="1"/>
              <a:t>komentar</a:t>
            </a:r>
            <a:r>
              <a:rPr lang="en-ID" dirty="0"/>
              <a:t>, </a:t>
            </a:r>
            <a:r>
              <a:rPr lang="en-ID" dirty="0" err="1"/>
              <a:t>gunakan</a:t>
            </a:r>
            <a:r>
              <a:rPr lang="en-ID" dirty="0"/>
              <a:t> </a:t>
            </a:r>
            <a:r>
              <a:rPr lang="en-ID" dirty="0" err="1"/>
              <a:t>tanda</a:t>
            </a:r>
            <a:r>
              <a:rPr lang="en-ID" dirty="0"/>
              <a:t> {{/* */}}. </a:t>
            </a:r>
            <a:r>
              <a:rPr lang="en-ID" dirty="0" err="1"/>
              <a:t>Komentar</a:t>
            </a:r>
            <a:r>
              <a:rPr lang="en-ID" dirty="0"/>
              <a:t> </a:t>
            </a:r>
            <a:r>
              <a:rPr lang="en-ID" dirty="0" err="1"/>
              <a:t>tidak</a:t>
            </a:r>
            <a:r>
              <a:rPr lang="en-ID" dirty="0"/>
              <a:t> </a:t>
            </a:r>
            <a:r>
              <a:rPr lang="en-ID" dirty="0" err="1"/>
              <a:t>akan</a:t>
            </a:r>
            <a:r>
              <a:rPr lang="en-ID" dirty="0"/>
              <a:t> </a:t>
            </a:r>
            <a:r>
              <a:rPr lang="en-ID" dirty="0" err="1"/>
              <a:t>dimunculkan</a:t>
            </a:r>
            <a:r>
              <a:rPr lang="en-ID" dirty="0"/>
              <a:t> </a:t>
            </a:r>
            <a:r>
              <a:rPr lang="en-ID" dirty="0" err="1"/>
              <a:t>dalam</a:t>
            </a:r>
            <a:r>
              <a:rPr lang="en-ID" dirty="0"/>
              <a:t> output.</a:t>
            </a:r>
          </a:p>
        </p:txBody>
      </p:sp>
    </p:spTree>
    <p:extLst>
      <p:ext uri="{BB962C8B-B14F-4D97-AF65-F5344CB8AC3E}">
        <p14:creationId xmlns:p14="http://schemas.microsoft.com/office/powerpoint/2010/main" val="1555465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738</Words>
  <Application>Microsoft Office PowerPoint</Application>
  <PresentationFormat>Widescreen</PresentationFormat>
  <Paragraphs>66</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Rounded MT Bold</vt:lpstr>
      <vt:lpstr>Calibri</vt:lpstr>
      <vt:lpstr>Calibri Light</vt:lpstr>
      <vt:lpstr>Office Theme</vt:lpstr>
      <vt:lpstr>Belajar Golang</vt:lpstr>
      <vt:lpstr>PowerPoint Presentation</vt:lpstr>
      <vt:lpstr>Persiapan</vt:lpstr>
      <vt:lpstr>File main.go</vt:lpstr>
      <vt:lpstr>File main.go</vt:lpstr>
      <vt:lpstr>File main.go</vt:lpstr>
      <vt:lpstr>FrontEnd(Template HTML)</vt:lpstr>
      <vt:lpstr> Pipeline Output &amp; Komentar</vt:lpstr>
      <vt:lpstr> Pipeline Output &amp; Komentar</vt:lpstr>
      <vt:lpstr>Membuat &amp; Menampilkan Isi Variabel</vt:lpstr>
      <vt:lpstr>Membuat &amp; Menampilkan Isi Variabel</vt:lpstr>
      <vt:lpstr>Perulangan</vt:lpstr>
      <vt:lpstr>Perulangan</vt:lpstr>
      <vt:lpstr>Pengaksesan Property Variabel Objek</vt:lpstr>
      <vt:lpstr>Seleksi Kondisi</vt:lpstr>
      <vt:lpstr>Seleksi Kondisi</vt:lpstr>
      <vt:lpstr>Seleksi Kondisi</vt:lpstr>
      <vt:lpstr>Seleksi Kondisi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Belajar Golang</dc:title>
  <dc:creator>IT-Eko</dc:creator>
  <cp:lastModifiedBy>IT-Eko</cp:lastModifiedBy>
  <cp:revision>33</cp:revision>
  <dcterms:created xsi:type="dcterms:W3CDTF">2021-12-25T08:18:00Z</dcterms:created>
  <dcterms:modified xsi:type="dcterms:W3CDTF">2021-12-25T09:04:33Z</dcterms:modified>
</cp:coreProperties>
</file>