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02" r:id="rId2"/>
    <p:sldId id="260" r:id="rId3"/>
    <p:sldId id="303" r:id="rId4"/>
    <p:sldId id="304" r:id="rId5"/>
    <p:sldId id="305" r:id="rId6"/>
    <p:sldId id="306" r:id="rId7"/>
    <p:sldId id="307" r:id="rId8"/>
    <p:sldId id="308" r:id="rId9"/>
    <p:sldId id="309" r:id="rId10"/>
    <p:sldId id="310" r:id="rId11"/>
    <p:sldId id="311" r:id="rId12"/>
    <p:sldId id="31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D4F97-728A-4417-AD0B-DF9CBE25822D}" type="datetimeFigureOut">
              <a:rPr lang="en-ID" smtClean="0"/>
              <a:t>27/12/2021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6DD7E-5585-4DEE-9D13-407409861DAD}" type="slidenum">
              <a:rPr lang="en-ID" smtClean="0"/>
              <a:t>‹#›</a:t>
            </a:fld>
            <a:endParaRPr lang="en-ID"/>
          </a:p>
        </p:txBody>
      </p:sp>
    </p:spTree>
    <p:extLst>
      <p:ext uri="{BB962C8B-B14F-4D97-AF65-F5344CB8AC3E}">
        <p14:creationId xmlns:p14="http://schemas.microsoft.com/office/powerpoint/2010/main" val="1016788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a:t>
            </a:fld>
            <a:endParaRPr lang="en-ID"/>
          </a:p>
        </p:txBody>
      </p:sp>
    </p:spTree>
    <p:extLst>
      <p:ext uri="{BB962C8B-B14F-4D97-AF65-F5344CB8AC3E}">
        <p14:creationId xmlns:p14="http://schemas.microsoft.com/office/powerpoint/2010/main" val="758519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10</a:t>
            </a:fld>
            <a:endParaRPr lang="en-ID"/>
          </a:p>
        </p:txBody>
      </p:sp>
    </p:spTree>
    <p:extLst>
      <p:ext uri="{BB962C8B-B14F-4D97-AF65-F5344CB8AC3E}">
        <p14:creationId xmlns:p14="http://schemas.microsoft.com/office/powerpoint/2010/main" val="3019446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11</a:t>
            </a:fld>
            <a:endParaRPr lang="en-ID"/>
          </a:p>
        </p:txBody>
      </p:sp>
    </p:spTree>
    <p:extLst>
      <p:ext uri="{BB962C8B-B14F-4D97-AF65-F5344CB8AC3E}">
        <p14:creationId xmlns:p14="http://schemas.microsoft.com/office/powerpoint/2010/main" val="4001179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12</a:t>
            </a:fld>
            <a:endParaRPr lang="en-ID"/>
          </a:p>
        </p:txBody>
      </p:sp>
    </p:spTree>
    <p:extLst>
      <p:ext uri="{BB962C8B-B14F-4D97-AF65-F5344CB8AC3E}">
        <p14:creationId xmlns:p14="http://schemas.microsoft.com/office/powerpoint/2010/main" val="2724385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2</a:t>
            </a:fld>
            <a:endParaRPr lang="en-ID"/>
          </a:p>
        </p:txBody>
      </p:sp>
    </p:spTree>
    <p:extLst>
      <p:ext uri="{BB962C8B-B14F-4D97-AF65-F5344CB8AC3E}">
        <p14:creationId xmlns:p14="http://schemas.microsoft.com/office/powerpoint/2010/main" val="396800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3</a:t>
            </a:fld>
            <a:endParaRPr lang="en-ID"/>
          </a:p>
        </p:txBody>
      </p:sp>
    </p:spTree>
    <p:extLst>
      <p:ext uri="{BB962C8B-B14F-4D97-AF65-F5344CB8AC3E}">
        <p14:creationId xmlns:p14="http://schemas.microsoft.com/office/powerpoint/2010/main" val="3950951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4</a:t>
            </a:fld>
            <a:endParaRPr lang="en-ID"/>
          </a:p>
        </p:txBody>
      </p:sp>
    </p:spTree>
    <p:extLst>
      <p:ext uri="{BB962C8B-B14F-4D97-AF65-F5344CB8AC3E}">
        <p14:creationId xmlns:p14="http://schemas.microsoft.com/office/powerpoint/2010/main" val="92886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5</a:t>
            </a:fld>
            <a:endParaRPr lang="en-ID"/>
          </a:p>
        </p:txBody>
      </p:sp>
    </p:spTree>
    <p:extLst>
      <p:ext uri="{BB962C8B-B14F-4D97-AF65-F5344CB8AC3E}">
        <p14:creationId xmlns:p14="http://schemas.microsoft.com/office/powerpoint/2010/main" val="3280902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6</a:t>
            </a:fld>
            <a:endParaRPr lang="en-ID"/>
          </a:p>
        </p:txBody>
      </p:sp>
    </p:spTree>
    <p:extLst>
      <p:ext uri="{BB962C8B-B14F-4D97-AF65-F5344CB8AC3E}">
        <p14:creationId xmlns:p14="http://schemas.microsoft.com/office/powerpoint/2010/main" val="3066526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7</a:t>
            </a:fld>
            <a:endParaRPr lang="en-ID"/>
          </a:p>
        </p:txBody>
      </p:sp>
    </p:spTree>
    <p:extLst>
      <p:ext uri="{BB962C8B-B14F-4D97-AF65-F5344CB8AC3E}">
        <p14:creationId xmlns:p14="http://schemas.microsoft.com/office/powerpoint/2010/main" val="2514015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8</a:t>
            </a:fld>
            <a:endParaRPr lang="en-ID"/>
          </a:p>
        </p:txBody>
      </p:sp>
    </p:spTree>
    <p:extLst>
      <p:ext uri="{BB962C8B-B14F-4D97-AF65-F5344CB8AC3E}">
        <p14:creationId xmlns:p14="http://schemas.microsoft.com/office/powerpoint/2010/main" val="313524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9</a:t>
            </a:fld>
            <a:endParaRPr lang="en-ID"/>
          </a:p>
        </p:txBody>
      </p:sp>
    </p:spTree>
    <p:extLst>
      <p:ext uri="{BB962C8B-B14F-4D97-AF65-F5344CB8AC3E}">
        <p14:creationId xmlns:p14="http://schemas.microsoft.com/office/powerpoint/2010/main" val="979110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C64E-4430-45D1-BD10-4921194A44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F9408F19-32CD-4AD5-BCD9-7B0A5A3067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0953C652-0B17-4CA6-B839-05320A7CD0FA}"/>
              </a:ext>
            </a:extLst>
          </p:cNvPr>
          <p:cNvSpPr>
            <a:spLocks noGrp="1"/>
          </p:cNvSpPr>
          <p:nvPr>
            <p:ph type="dt" sz="half" idx="10"/>
          </p:nvPr>
        </p:nvSpPr>
        <p:spPr/>
        <p:txBody>
          <a:bodyPr/>
          <a:lstStyle/>
          <a:p>
            <a:fld id="{ED6D0AAB-3C85-4C8B-8CFE-2AD1D21BFCFE}" type="datetimeFigureOut">
              <a:rPr lang="en-ID" smtClean="0"/>
              <a:t>27/12/2021</a:t>
            </a:fld>
            <a:endParaRPr lang="en-ID"/>
          </a:p>
        </p:txBody>
      </p:sp>
      <p:sp>
        <p:nvSpPr>
          <p:cNvPr id="5" name="Footer Placeholder 4">
            <a:extLst>
              <a:ext uri="{FF2B5EF4-FFF2-40B4-BE49-F238E27FC236}">
                <a16:creationId xmlns:a16="http://schemas.microsoft.com/office/drawing/2014/main" id="{D3A88061-2B05-44C8-AC65-995BC141041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C38B275-2237-4EC2-8616-4F70F9F24DD2}"/>
              </a:ext>
            </a:extLst>
          </p:cNvPr>
          <p:cNvSpPr>
            <a:spLocks noGrp="1"/>
          </p:cNvSpPr>
          <p:nvPr>
            <p:ph type="sldNum" sz="quarter" idx="12"/>
          </p:nvPr>
        </p:nvSpPr>
        <p:spPr/>
        <p:txBody>
          <a:bodyPr/>
          <a:lstStyle/>
          <a:p>
            <a:fld id="{94264E3A-226D-4C21-ACA5-04A717DF5051}" type="slidenum">
              <a:rPr lang="en-ID" smtClean="0"/>
              <a:t>‹#›</a:t>
            </a:fld>
            <a:endParaRPr lang="en-ID"/>
          </a:p>
        </p:txBody>
      </p:sp>
    </p:spTree>
    <p:extLst>
      <p:ext uri="{BB962C8B-B14F-4D97-AF65-F5344CB8AC3E}">
        <p14:creationId xmlns:p14="http://schemas.microsoft.com/office/powerpoint/2010/main" val="69286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0F52-38E4-49F4-A603-1460FC214C15}"/>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83119A2-BAB0-42FB-B43C-2AF702D47B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8EF4806-4B9D-4837-8489-09B6AD4BA2F1}"/>
              </a:ext>
            </a:extLst>
          </p:cNvPr>
          <p:cNvSpPr>
            <a:spLocks noGrp="1"/>
          </p:cNvSpPr>
          <p:nvPr>
            <p:ph type="dt" sz="half" idx="10"/>
          </p:nvPr>
        </p:nvSpPr>
        <p:spPr/>
        <p:txBody>
          <a:bodyPr/>
          <a:lstStyle/>
          <a:p>
            <a:fld id="{ED6D0AAB-3C85-4C8B-8CFE-2AD1D21BFCFE}" type="datetimeFigureOut">
              <a:rPr lang="en-ID" smtClean="0"/>
              <a:t>27/12/2021</a:t>
            </a:fld>
            <a:endParaRPr lang="en-ID"/>
          </a:p>
        </p:txBody>
      </p:sp>
      <p:sp>
        <p:nvSpPr>
          <p:cNvPr id="5" name="Footer Placeholder 4">
            <a:extLst>
              <a:ext uri="{FF2B5EF4-FFF2-40B4-BE49-F238E27FC236}">
                <a16:creationId xmlns:a16="http://schemas.microsoft.com/office/drawing/2014/main" id="{B47413D6-A63F-4FB6-A1CE-D41D4EC88BC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E4EB255-68EB-45D5-A743-E50E8E39A091}"/>
              </a:ext>
            </a:extLst>
          </p:cNvPr>
          <p:cNvSpPr>
            <a:spLocks noGrp="1"/>
          </p:cNvSpPr>
          <p:nvPr>
            <p:ph type="sldNum" sz="quarter" idx="12"/>
          </p:nvPr>
        </p:nvSpPr>
        <p:spPr/>
        <p:txBody>
          <a:bodyPr/>
          <a:lstStyle/>
          <a:p>
            <a:fld id="{94264E3A-226D-4C21-ACA5-04A717DF5051}" type="slidenum">
              <a:rPr lang="en-ID" smtClean="0"/>
              <a:t>‹#›</a:t>
            </a:fld>
            <a:endParaRPr lang="en-ID"/>
          </a:p>
        </p:txBody>
      </p:sp>
    </p:spTree>
    <p:extLst>
      <p:ext uri="{BB962C8B-B14F-4D97-AF65-F5344CB8AC3E}">
        <p14:creationId xmlns:p14="http://schemas.microsoft.com/office/powerpoint/2010/main" val="363249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525F6-99C4-412E-B576-086DA5C163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09334414-B35B-42D6-BD65-3EDD2DC89C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FD8C99E-BAB7-4F61-AF0D-F1DD1D8C2420}"/>
              </a:ext>
            </a:extLst>
          </p:cNvPr>
          <p:cNvSpPr>
            <a:spLocks noGrp="1"/>
          </p:cNvSpPr>
          <p:nvPr>
            <p:ph type="dt" sz="half" idx="10"/>
          </p:nvPr>
        </p:nvSpPr>
        <p:spPr/>
        <p:txBody>
          <a:bodyPr/>
          <a:lstStyle/>
          <a:p>
            <a:fld id="{ED6D0AAB-3C85-4C8B-8CFE-2AD1D21BFCFE}" type="datetimeFigureOut">
              <a:rPr lang="en-ID" smtClean="0"/>
              <a:t>27/12/2021</a:t>
            </a:fld>
            <a:endParaRPr lang="en-ID"/>
          </a:p>
        </p:txBody>
      </p:sp>
      <p:sp>
        <p:nvSpPr>
          <p:cNvPr id="5" name="Footer Placeholder 4">
            <a:extLst>
              <a:ext uri="{FF2B5EF4-FFF2-40B4-BE49-F238E27FC236}">
                <a16:creationId xmlns:a16="http://schemas.microsoft.com/office/drawing/2014/main" id="{83558BF0-C99F-4A89-BA98-5B85E797E3D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214BA89-6523-4311-AEEF-A6FC4C6F49E7}"/>
              </a:ext>
            </a:extLst>
          </p:cNvPr>
          <p:cNvSpPr>
            <a:spLocks noGrp="1"/>
          </p:cNvSpPr>
          <p:nvPr>
            <p:ph type="sldNum" sz="quarter" idx="12"/>
          </p:nvPr>
        </p:nvSpPr>
        <p:spPr/>
        <p:txBody>
          <a:bodyPr/>
          <a:lstStyle/>
          <a:p>
            <a:fld id="{94264E3A-226D-4C21-ACA5-04A717DF5051}" type="slidenum">
              <a:rPr lang="en-ID" smtClean="0"/>
              <a:t>‹#›</a:t>
            </a:fld>
            <a:endParaRPr lang="en-ID"/>
          </a:p>
        </p:txBody>
      </p:sp>
    </p:spTree>
    <p:extLst>
      <p:ext uri="{BB962C8B-B14F-4D97-AF65-F5344CB8AC3E}">
        <p14:creationId xmlns:p14="http://schemas.microsoft.com/office/powerpoint/2010/main" val="268400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9B823-2320-4E8D-8D38-249C6B92F59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490E94E-EBF7-4F9D-BA34-777E8F1BFE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76018FC-FAAA-4DDE-B158-6616A1E4E4D1}"/>
              </a:ext>
            </a:extLst>
          </p:cNvPr>
          <p:cNvSpPr>
            <a:spLocks noGrp="1"/>
          </p:cNvSpPr>
          <p:nvPr>
            <p:ph type="dt" sz="half" idx="10"/>
          </p:nvPr>
        </p:nvSpPr>
        <p:spPr/>
        <p:txBody>
          <a:bodyPr/>
          <a:lstStyle/>
          <a:p>
            <a:fld id="{ED6D0AAB-3C85-4C8B-8CFE-2AD1D21BFCFE}" type="datetimeFigureOut">
              <a:rPr lang="en-ID" smtClean="0"/>
              <a:t>27/12/2021</a:t>
            </a:fld>
            <a:endParaRPr lang="en-ID"/>
          </a:p>
        </p:txBody>
      </p:sp>
      <p:sp>
        <p:nvSpPr>
          <p:cNvPr id="5" name="Footer Placeholder 4">
            <a:extLst>
              <a:ext uri="{FF2B5EF4-FFF2-40B4-BE49-F238E27FC236}">
                <a16:creationId xmlns:a16="http://schemas.microsoft.com/office/drawing/2014/main" id="{D241E9F6-B7E1-40CD-88CA-E26A7428399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5EEEE49-DD7F-4373-A09D-2EDB69C0B762}"/>
              </a:ext>
            </a:extLst>
          </p:cNvPr>
          <p:cNvSpPr>
            <a:spLocks noGrp="1"/>
          </p:cNvSpPr>
          <p:nvPr>
            <p:ph type="sldNum" sz="quarter" idx="12"/>
          </p:nvPr>
        </p:nvSpPr>
        <p:spPr/>
        <p:txBody>
          <a:bodyPr/>
          <a:lstStyle/>
          <a:p>
            <a:fld id="{94264E3A-226D-4C21-ACA5-04A717DF5051}" type="slidenum">
              <a:rPr lang="en-ID" smtClean="0"/>
              <a:t>‹#›</a:t>
            </a:fld>
            <a:endParaRPr lang="en-ID"/>
          </a:p>
        </p:txBody>
      </p:sp>
    </p:spTree>
    <p:extLst>
      <p:ext uri="{BB962C8B-B14F-4D97-AF65-F5344CB8AC3E}">
        <p14:creationId xmlns:p14="http://schemas.microsoft.com/office/powerpoint/2010/main" val="132448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F44F-7A05-4B02-966F-5452CC66F2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76EF1F6-3CF7-43DD-B4AD-FDD63B24B5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2CA7DE-1448-4A40-9E3A-307DEA25FE54}"/>
              </a:ext>
            </a:extLst>
          </p:cNvPr>
          <p:cNvSpPr>
            <a:spLocks noGrp="1"/>
          </p:cNvSpPr>
          <p:nvPr>
            <p:ph type="dt" sz="half" idx="10"/>
          </p:nvPr>
        </p:nvSpPr>
        <p:spPr/>
        <p:txBody>
          <a:bodyPr/>
          <a:lstStyle/>
          <a:p>
            <a:fld id="{ED6D0AAB-3C85-4C8B-8CFE-2AD1D21BFCFE}" type="datetimeFigureOut">
              <a:rPr lang="en-ID" smtClean="0"/>
              <a:t>27/12/2021</a:t>
            </a:fld>
            <a:endParaRPr lang="en-ID"/>
          </a:p>
        </p:txBody>
      </p:sp>
      <p:sp>
        <p:nvSpPr>
          <p:cNvPr id="5" name="Footer Placeholder 4">
            <a:extLst>
              <a:ext uri="{FF2B5EF4-FFF2-40B4-BE49-F238E27FC236}">
                <a16:creationId xmlns:a16="http://schemas.microsoft.com/office/drawing/2014/main" id="{C9EAF623-AF30-46AE-B270-26D29388460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99234DD-053D-403D-92C8-33F4165127A1}"/>
              </a:ext>
            </a:extLst>
          </p:cNvPr>
          <p:cNvSpPr>
            <a:spLocks noGrp="1"/>
          </p:cNvSpPr>
          <p:nvPr>
            <p:ph type="sldNum" sz="quarter" idx="12"/>
          </p:nvPr>
        </p:nvSpPr>
        <p:spPr/>
        <p:txBody>
          <a:bodyPr/>
          <a:lstStyle/>
          <a:p>
            <a:fld id="{94264E3A-226D-4C21-ACA5-04A717DF5051}" type="slidenum">
              <a:rPr lang="en-ID" smtClean="0"/>
              <a:t>‹#›</a:t>
            </a:fld>
            <a:endParaRPr lang="en-ID"/>
          </a:p>
        </p:txBody>
      </p:sp>
    </p:spTree>
    <p:extLst>
      <p:ext uri="{BB962C8B-B14F-4D97-AF65-F5344CB8AC3E}">
        <p14:creationId xmlns:p14="http://schemas.microsoft.com/office/powerpoint/2010/main" val="6908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F2C1-A8DD-483A-A83C-085FCF2EBB1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991247A-EEF6-4E62-8A68-4D46718280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C185161A-82CA-4B33-AED6-23644521C0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93CE73CA-4EF3-4D7C-9A55-C599203EDE4A}"/>
              </a:ext>
            </a:extLst>
          </p:cNvPr>
          <p:cNvSpPr>
            <a:spLocks noGrp="1"/>
          </p:cNvSpPr>
          <p:nvPr>
            <p:ph type="dt" sz="half" idx="10"/>
          </p:nvPr>
        </p:nvSpPr>
        <p:spPr/>
        <p:txBody>
          <a:bodyPr/>
          <a:lstStyle/>
          <a:p>
            <a:fld id="{ED6D0AAB-3C85-4C8B-8CFE-2AD1D21BFCFE}" type="datetimeFigureOut">
              <a:rPr lang="en-ID" smtClean="0"/>
              <a:t>27/12/2021</a:t>
            </a:fld>
            <a:endParaRPr lang="en-ID"/>
          </a:p>
        </p:txBody>
      </p:sp>
      <p:sp>
        <p:nvSpPr>
          <p:cNvPr id="6" name="Footer Placeholder 5">
            <a:extLst>
              <a:ext uri="{FF2B5EF4-FFF2-40B4-BE49-F238E27FC236}">
                <a16:creationId xmlns:a16="http://schemas.microsoft.com/office/drawing/2014/main" id="{D994C4C4-67AB-4376-BFB7-FC3469A8FF4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9C85E89-6913-49F8-B7A7-04263AE7431C}"/>
              </a:ext>
            </a:extLst>
          </p:cNvPr>
          <p:cNvSpPr>
            <a:spLocks noGrp="1"/>
          </p:cNvSpPr>
          <p:nvPr>
            <p:ph type="sldNum" sz="quarter" idx="12"/>
          </p:nvPr>
        </p:nvSpPr>
        <p:spPr/>
        <p:txBody>
          <a:bodyPr/>
          <a:lstStyle/>
          <a:p>
            <a:fld id="{94264E3A-226D-4C21-ACA5-04A717DF5051}" type="slidenum">
              <a:rPr lang="en-ID" smtClean="0"/>
              <a:t>‹#›</a:t>
            </a:fld>
            <a:endParaRPr lang="en-ID"/>
          </a:p>
        </p:txBody>
      </p:sp>
    </p:spTree>
    <p:extLst>
      <p:ext uri="{BB962C8B-B14F-4D97-AF65-F5344CB8AC3E}">
        <p14:creationId xmlns:p14="http://schemas.microsoft.com/office/powerpoint/2010/main" val="364111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F9DF-05E8-4113-9429-673F7ED384DE}"/>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1EE4599-C0B3-4417-AA81-90AD890DA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28579-2F4A-4DA0-9F3A-6779A9762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06B82ED7-F722-46EB-81C1-E25CCEF543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50C951-E0F4-4FC4-91F7-76522265C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74DBD731-E886-40F6-BE02-781082327845}"/>
              </a:ext>
            </a:extLst>
          </p:cNvPr>
          <p:cNvSpPr>
            <a:spLocks noGrp="1"/>
          </p:cNvSpPr>
          <p:nvPr>
            <p:ph type="dt" sz="half" idx="10"/>
          </p:nvPr>
        </p:nvSpPr>
        <p:spPr/>
        <p:txBody>
          <a:bodyPr/>
          <a:lstStyle/>
          <a:p>
            <a:fld id="{ED6D0AAB-3C85-4C8B-8CFE-2AD1D21BFCFE}" type="datetimeFigureOut">
              <a:rPr lang="en-ID" smtClean="0"/>
              <a:t>27/12/2021</a:t>
            </a:fld>
            <a:endParaRPr lang="en-ID"/>
          </a:p>
        </p:txBody>
      </p:sp>
      <p:sp>
        <p:nvSpPr>
          <p:cNvPr id="8" name="Footer Placeholder 7">
            <a:extLst>
              <a:ext uri="{FF2B5EF4-FFF2-40B4-BE49-F238E27FC236}">
                <a16:creationId xmlns:a16="http://schemas.microsoft.com/office/drawing/2014/main" id="{960D2C0C-4879-4316-A7A9-7003773E2013}"/>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FBA8AA1-9962-41FB-AE34-E1DCF848A3A9}"/>
              </a:ext>
            </a:extLst>
          </p:cNvPr>
          <p:cNvSpPr>
            <a:spLocks noGrp="1"/>
          </p:cNvSpPr>
          <p:nvPr>
            <p:ph type="sldNum" sz="quarter" idx="12"/>
          </p:nvPr>
        </p:nvSpPr>
        <p:spPr/>
        <p:txBody>
          <a:bodyPr/>
          <a:lstStyle/>
          <a:p>
            <a:fld id="{94264E3A-226D-4C21-ACA5-04A717DF5051}" type="slidenum">
              <a:rPr lang="en-ID" smtClean="0"/>
              <a:t>‹#›</a:t>
            </a:fld>
            <a:endParaRPr lang="en-ID"/>
          </a:p>
        </p:txBody>
      </p:sp>
    </p:spTree>
    <p:extLst>
      <p:ext uri="{BB962C8B-B14F-4D97-AF65-F5344CB8AC3E}">
        <p14:creationId xmlns:p14="http://schemas.microsoft.com/office/powerpoint/2010/main" val="329480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D3DD-1221-410F-A699-F858D2E78F6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64FE8198-DAF7-4737-A1FB-A370FB5B2575}"/>
              </a:ext>
            </a:extLst>
          </p:cNvPr>
          <p:cNvSpPr>
            <a:spLocks noGrp="1"/>
          </p:cNvSpPr>
          <p:nvPr>
            <p:ph type="dt" sz="half" idx="10"/>
          </p:nvPr>
        </p:nvSpPr>
        <p:spPr/>
        <p:txBody>
          <a:bodyPr/>
          <a:lstStyle/>
          <a:p>
            <a:fld id="{ED6D0AAB-3C85-4C8B-8CFE-2AD1D21BFCFE}" type="datetimeFigureOut">
              <a:rPr lang="en-ID" smtClean="0"/>
              <a:t>27/12/2021</a:t>
            </a:fld>
            <a:endParaRPr lang="en-ID"/>
          </a:p>
        </p:txBody>
      </p:sp>
      <p:sp>
        <p:nvSpPr>
          <p:cNvPr id="4" name="Footer Placeholder 3">
            <a:extLst>
              <a:ext uri="{FF2B5EF4-FFF2-40B4-BE49-F238E27FC236}">
                <a16:creationId xmlns:a16="http://schemas.microsoft.com/office/drawing/2014/main" id="{851B6DE5-432A-4BA4-827C-B42E6A135658}"/>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CDD50250-5133-4947-85ED-E8A389AB3C44}"/>
              </a:ext>
            </a:extLst>
          </p:cNvPr>
          <p:cNvSpPr>
            <a:spLocks noGrp="1"/>
          </p:cNvSpPr>
          <p:nvPr>
            <p:ph type="sldNum" sz="quarter" idx="12"/>
          </p:nvPr>
        </p:nvSpPr>
        <p:spPr/>
        <p:txBody>
          <a:bodyPr/>
          <a:lstStyle/>
          <a:p>
            <a:fld id="{94264E3A-226D-4C21-ACA5-04A717DF5051}" type="slidenum">
              <a:rPr lang="en-ID" smtClean="0"/>
              <a:t>‹#›</a:t>
            </a:fld>
            <a:endParaRPr lang="en-ID"/>
          </a:p>
        </p:txBody>
      </p:sp>
    </p:spTree>
    <p:extLst>
      <p:ext uri="{BB962C8B-B14F-4D97-AF65-F5344CB8AC3E}">
        <p14:creationId xmlns:p14="http://schemas.microsoft.com/office/powerpoint/2010/main" val="336305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4638BD-9238-4B27-B802-76DF79374EAD}"/>
              </a:ext>
            </a:extLst>
          </p:cNvPr>
          <p:cNvSpPr>
            <a:spLocks noGrp="1"/>
          </p:cNvSpPr>
          <p:nvPr>
            <p:ph type="dt" sz="half" idx="10"/>
          </p:nvPr>
        </p:nvSpPr>
        <p:spPr/>
        <p:txBody>
          <a:bodyPr/>
          <a:lstStyle/>
          <a:p>
            <a:fld id="{ED6D0AAB-3C85-4C8B-8CFE-2AD1D21BFCFE}" type="datetimeFigureOut">
              <a:rPr lang="en-ID" smtClean="0"/>
              <a:t>27/12/2021</a:t>
            </a:fld>
            <a:endParaRPr lang="en-ID"/>
          </a:p>
        </p:txBody>
      </p:sp>
      <p:sp>
        <p:nvSpPr>
          <p:cNvPr id="3" name="Footer Placeholder 2">
            <a:extLst>
              <a:ext uri="{FF2B5EF4-FFF2-40B4-BE49-F238E27FC236}">
                <a16:creationId xmlns:a16="http://schemas.microsoft.com/office/drawing/2014/main" id="{3EC7C272-8397-4F15-81E9-3D6C398E8F7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8A13ACD-6F5F-471B-ABC0-F0155315029B}"/>
              </a:ext>
            </a:extLst>
          </p:cNvPr>
          <p:cNvSpPr>
            <a:spLocks noGrp="1"/>
          </p:cNvSpPr>
          <p:nvPr>
            <p:ph type="sldNum" sz="quarter" idx="12"/>
          </p:nvPr>
        </p:nvSpPr>
        <p:spPr/>
        <p:txBody>
          <a:bodyPr/>
          <a:lstStyle/>
          <a:p>
            <a:fld id="{94264E3A-226D-4C21-ACA5-04A717DF5051}" type="slidenum">
              <a:rPr lang="en-ID" smtClean="0"/>
              <a:t>‹#›</a:t>
            </a:fld>
            <a:endParaRPr lang="en-ID"/>
          </a:p>
        </p:txBody>
      </p:sp>
    </p:spTree>
    <p:extLst>
      <p:ext uri="{BB962C8B-B14F-4D97-AF65-F5344CB8AC3E}">
        <p14:creationId xmlns:p14="http://schemas.microsoft.com/office/powerpoint/2010/main" val="116418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013B-B61A-4DE6-99A8-B7294E226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233B655-82BD-4B86-8AB8-A11A3CDC7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BBA67944-A23A-4518-8E19-B023E0509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B04E3-5D32-4FB0-96D3-25B8F269812D}"/>
              </a:ext>
            </a:extLst>
          </p:cNvPr>
          <p:cNvSpPr>
            <a:spLocks noGrp="1"/>
          </p:cNvSpPr>
          <p:nvPr>
            <p:ph type="dt" sz="half" idx="10"/>
          </p:nvPr>
        </p:nvSpPr>
        <p:spPr/>
        <p:txBody>
          <a:bodyPr/>
          <a:lstStyle/>
          <a:p>
            <a:fld id="{ED6D0AAB-3C85-4C8B-8CFE-2AD1D21BFCFE}" type="datetimeFigureOut">
              <a:rPr lang="en-ID" smtClean="0"/>
              <a:t>27/12/2021</a:t>
            </a:fld>
            <a:endParaRPr lang="en-ID"/>
          </a:p>
        </p:txBody>
      </p:sp>
      <p:sp>
        <p:nvSpPr>
          <p:cNvPr id="6" name="Footer Placeholder 5">
            <a:extLst>
              <a:ext uri="{FF2B5EF4-FFF2-40B4-BE49-F238E27FC236}">
                <a16:creationId xmlns:a16="http://schemas.microsoft.com/office/drawing/2014/main" id="{F21C0EC3-E094-4587-B298-07B95A081A0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5E3068A-DF9A-4110-8C03-6B4A1EC7677A}"/>
              </a:ext>
            </a:extLst>
          </p:cNvPr>
          <p:cNvSpPr>
            <a:spLocks noGrp="1"/>
          </p:cNvSpPr>
          <p:nvPr>
            <p:ph type="sldNum" sz="quarter" idx="12"/>
          </p:nvPr>
        </p:nvSpPr>
        <p:spPr/>
        <p:txBody>
          <a:bodyPr/>
          <a:lstStyle/>
          <a:p>
            <a:fld id="{94264E3A-226D-4C21-ACA5-04A717DF5051}" type="slidenum">
              <a:rPr lang="en-ID" smtClean="0"/>
              <a:t>‹#›</a:t>
            </a:fld>
            <a:endParaRPr lang="en-ID"/>
          </a:p>
        </p:txBody>
      </p:sp>
    </p:spTree>
    <p:extLst>
      <p:ext uri="{BB962C8B-B14F-4D97-AF65-F5344CB8AC3E}">
        <p14:creationId xmlns:p14="http://schemas.microsoft.com/office/powerpoint/2010/main" val="293796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F7E5-691E-40B3-843E-756D8AA74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E6C01FA5-8433-4AD3-99D8-DC6A2E5BA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091DA3E9-B899-4827-AD63-1713CD9EF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001E6-1FC2-4E11-8B25-4B7B6EA781B0}"/>
              </a:ext>
            </a:extLst>
          </p:cNvPr>
          <p:cNvSpPr>
            <a:spLocks noGrp="1"/>
          </p:cNvSpPr>
          <p:nvPr>
            <p:ph type="dt" sz="half" idx="10"/>
          </p:nvPr>
        </p:nvSpPr>
        <p:spPr/>
        <p:txBody>
          <a:bodyPr/>
          <a:lstStyle/>
          <a:p>
            <a:fld id="{ED6D0AAB-3C85-4C8B-8CFE-2AD1D21BFCFE}" type="datetimeFigureOut">
              <a:rPr lang="en-ID" smtClean="0"/>
              <a:t>27/12/2021</a:t>
            </a:fld>
            <a:endParaRPr lang="en-ID"/>
          </a:p>
        </p:txBody>
      </p:sp>
      <p:sp>
        <p:nvSpPr>
          <p:cNvPr id="6" name="Footer Placeholder 5">
            <a:extLst>
              <a:ext uri="{FF2B5EF4-FFF2-40B4-BE49-F238E27FC236}">
                <a16:creationId xmlns:a16="http://schemas.microsoft.com/office/drawing/2014/main" id="{55595A66-AD96-4C60-A15B-8D4BA61269A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9F62EF8-F3D0-4600-BA41-3553E2D65E24}"/>
              </a:ext>
            </a:extLst>
          </p:cNvPr>
          <p:cNvSpPr>
            <a:spLocks noGrp="1"/>
          </p:cNvSpPr>
          <p:nvPr>
            <p:ph type="sldNum" sz="quarter" idx="12"/>
          </p:nvPr>
        </p:nvSpPr>
        <p:spPr/>
        <p:txBody>
          <a:bodyPr/>
          <a:lstStyle/>
          <a:p>
            <a:fld id="{94264E3A-226D-4C21-ACA5-04A717DF5051}" type="slidenum">
              <a:rPr lang="en-ID" smtClean="0"/>
              <a:t>‹#›</a:t>
            </a:fld>
            <a:endParaRPr lang="en-ID"/>
          </a:p>
        </p:txBody>
      </p:sp>
    </p:spTree>
    <p:extLst>
      <p:ext uri="{BB962C8B-B14F-4D97-AF65-F5344CB8AC3E}">
        <p14:creationId xmlns:p14="http://schemas.microsoft.com/office/powerpoint/2010/main" val="219171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FC5AC3-3B9E-41DF-AB4A-DAA3FF24F0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84DE917-8FC3-4294-8430-74FAA508D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9635CF7-2CE4-4D0B-BEE1-1C9CC439A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D0AAB-3C85-4C8B-8CFE-2AD1D21BFCFE}" type="datetimeFigureOut">
              <a:rPr lang="en-ID" smtClean="0"/>
              <a:t>27/12/2021</a:t>
            </a:fld>
            <a:endParaRPr lang="en-ID"/>
          </a:p>
        </p:txBody>
      </p:sp>
      <p:sp>
        <p:nvSpPr>
          <p:cNvPr id="5" name="Footer Placeholder 4">
            <a:extLst>
              <a:ext uri="{FF2B5EF4-FFF2-40B4-BE49-F238E27FC236}">
                <a16:creationId xmlns:a16="http://schemas.microsoft.com/office/drawing/2014/main" id="{C1545571-0CBF-4EDB-88B6-E18CF4C34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7070140-009F-4C93-BD58-96EE9864F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64E3A-226D-4C21-ACA5-04A717DF5051}" type="slidenum">
              <a:rPr lang="en-ID" smtClean="0"/>
              <a:t>‹#›</a:t>
            </a:fld>
            <a:endParaRPr lang="en-ID"/>
          </a:p>
        </p:txBody>
      </p:sp>
    </p:spTree>
    <p:extLst>
      <p:ext uri="{BB962C8B-B14F-4D97-AF65-F5344CB8AC3E}">
        <p14:creationId xmlns:p14="http://schemas.microsoft.com/office/powerpoint/2010/main" val="3264413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FD-9BE1-4BCD-AFE5-5C3462A6AAA2}"/>
              </a:ext>
            </a:extLst>
          </p:cNvPr>
          <p:cNvSpPr>
            <a:spLocks noGrp="1"/>
          </p:cNvSpPr>
          <p:nvPr>
            <p:ph type="ctrTitle"/>
          </p:nvPr>
        </p:nvSpPr>
        <p:spPr>
          <a:xfrm>
            <a:off x="1524000" y="2297245"/>
            <a:ext cx="9144000" cy="914970"/>
          </a:xfrm>
        </p:spPr>
        <p:txBody>
          <a:bodyPr/>
          <a:lstStyle/>
          <a:p>
            <a:r>
              <a:rPr lang="en-US" b="1" dirty="0" err="1">
                <a:solidFill>
                  <a:schemeClr val="tx1">
                    <a:lumMod val="85000"/>
                    <a:lumOff val="15000"/>
                  </a:schemeClr>
                </a:solidFill>
                <a:latin typeface="Arial Rounded MT Bold" panose="020F0704030504030204" pitchFamily="34" charset="0"/>
              </a:rPr>
              <a:t>Belajar</a:t>
            </a:r>
            <a:r>
              <a:rPr lang="en-US" b="1" dirty="0">
                <a:solidFill>
                  <a:schemeClr val="tx1">
                    <a:lumMod val="85000"/>
                    <a:lumOff val="15000"/>
                  </a:schemeClr>
                </a:solidFill>
                <a:latin typeface="Arial Rounded MT Bold" panose="020F0704030504030204" pitchFamily="34" charset="0"/>
              </a:rPr>
              <a:t> Golang</a:t>
            </a:r>
            <a:endParaRPr lang="en-ID" b="1" dirty="0">
              <a:solidFill>
                <a:schemeClr val="tx1">
                  <a:lumMod val="85000"/>
                  <a:lumOff val="15000"/>
                </a:schemeClr>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6" name="Title 1">
            <a:extLst>
              <a:ext uri="{FF2B5EF4-FFF2-40B4-BE49-F238E27FC236}">
                <a16:creationId xmlns:a16="http://schemas.microsoft.com/office/drawing/2014/main" id="{FBB63F25-5182-4274-9084-0244738EEBFA}"/>
              </a:ext>
            </a:extLst>
          </p:cNvPr>
          <p:cNvSpPr txBox="1">
            <a:spLocks/>
          </p:cNvSpPr>
          <p:nvPr/>
        </p:nvSpPr>
        <p:spPr>
          <a:xfrm>
            <a:off x="590874" y="3429000"/>
            <a:ext cx="10919534" cy="72390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D" sz="5400" b="1" dirty="0">
              <a:solidFill>
                <a:schemeClr val="tx1">
                  <a:lumMod val="85000"/>
                  <a:lumOff val="15000"/>
                </a:schemeClr>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E15B83BB-3B33-4B47-8502-2ED886FC046D}"/>
              </a:ext>
            </a:extLst>
          </p:cNvPr>
          <p:cNvSpPr txBox="1"/>
          <p:nvPr/>
        </p:nvSpPr>
        <p:spPr>
          <a:xfrm>
            <a:off x="1525758" y="3246681"/>
            <a:ext cx="9232498" cy="646331"/>
          </a:xfrm>
          <a:prstGeom prst="rect">
            <a:avLst/>
          </a:prstGeom>
          <a:noFill/>
        </p:spPr>
        <p:txBody>
          <a:bodyPr wrap="square">
            <a:spAutoFit/>
          </a:bodyPr>
          <a:lstStyle/>
          <a:p>
            <a:pPr algn="ctr"/>
            <a:r>
              <a:rPr lang="en-ID" sz="3600" b="1" dirty="0"/>
              <a:t>HTTP Method: POST &amp; GET</a:t>
            </a:r>
          </a:p>
        </p:txBody>
      </p:sp>
    </p:spTree>
    <p:extLst>
      <p:ext uri="{BB962C8B-B14F-4D97-AF65-F5344CB8AC3E}">
        <p14:creationId xmlns:p14="http://schemas.microsoft.com/office/powerpoint/2010/main" val="273398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81178E31-9838-41E0-B369-9DCB240BB7EA}"/>
              </a:ext>
            </a:extLst>
          </p:cNvPr>
          <p:cNvSpPr txBox="1"/>
          <p:nvPr/>
        </p:nvSpPr>
        <p:spPr>
          <a:xfrm>
            <a:off x="1659892" y="1527870"/>
            <a:ext cx="6094520" cy="461665"/>
          </a:xfrm>
          <a:prstGeom prst="rect">
            <a:avLst/>
          </a:prstGeom>
          <a:noFill/>
        </p:spPr>
        <p:txBody>
          <a:bodyPr wrap="square">
            <a:spAutoFit/>
          </a:bodyPr>
          <a:lstStyle/>
          <a:p>
            <a:r>
              <a:rPr lang="en-ID" sz="2400" b="1" dirty="0"/>
              <a:t>Test </a:t>
            </a:r>
            <a:r>
              <a:rPr lang="en-ID" sz="2400" b="1" dirty="0" err="1"/>
              <a:t>dengan</a:t>
            </a:r>
            <a:r>
              <a:rPr lang="en-ID" sz="2400" b="1" dirty="0"/>
              <a:t> Postman</a:t>
            </a:r>
          </a:p>
        </p:txBody>
      </p:sp>
      <p:sp>
        <p:nvSpPr>
          <p:cNvPr id="9" name="TextBox 8">
            <a:extLst>
              <a:ext uri="{FF2B5EF4-FFF2-40B4-BE49-F238E27FC236}">
                <a16:creationId xmlns:a16="http://schemas.microsoft.com/office/drawing/2014/main" id="{B87B3A63-8FC2-48FE-BBAA-6B60D7096FF3}"/>
              </a:ext>
            </a:extLst>
          </p:cNvPr>
          <p:cNvSpPr txBox="1"/>
          <p:nvPr/>
        </p:nvSpPr>
        <p:spPr>
          <a:xfrm>
            <a:off x="1094171" y="2162544"/>
            <a:ext cx="10384655" cy="646331"/>
          </a:xfrm>
          <a:prstGeom prst="rect">
            <a:avLst/>
          </a:prstGeom>
          <a:noFill/>
        </p:spPr>
        <p:txBody>
          <a:bodyPr wrap="square">
            <a:spAutoFit/>
          </a:bodyPr>
          <a:lstStyle/>
          <a:p>
            <a:r>
              <a:rPr lang="en-ID"/>
              <a:t>Gunakan Postman, atau tools sejenisnya untuk mempermudah testing. Berikut adalah contoh request dengan method GET.</a:t>
            </a:r>
            <a:endParaRPr lang="en-ID" dirty="0"/>
          </a:p>
        </p:txBody>
      </p:sp>
      <p:pic>
        <p:nvPicPr>
          <p:cNvPr id="3" name="Picture 2">
            <a:extLst>
              <a:ext uri="{FF2B5EF4-FFF2-40B4-BE49-F238E27FC236}">
                <a16:creationId xmlns:a16="http://schemas.microsoft.com/office/drawing/2014/main" id="{D545D6ED-8BC0-41E6-B37B-2D71C9B2886D}"/>
              </a:ext>
            </a:extLst>
          </p:cNvPr>
          <p:cNvPicPr>
            <a:picLocks noChangeAspect="1"/>
          </p:cNvPicPr>
          <p:nvPr/>
        </p:nvPicPr>
        <p:blipFill>
          <a:blip r:embed="rId5"/>
          <a:stretch>
            <a:fillRect/>
          </a:stretch>
        </p:blipFill>
        <p:spPr>
          <a:xfrm>
            <a:off x="1212634" y="2808875"/>
            <a:ext cx="7334250" cy="3381375"/>
          </a:xfrm>
          <a:prstGeom prst="rect">
            <a:avLst/>
          </a:prstGeom>
        </p:spPr>
      </p:pic>
    </p:spTree>
    <p:extLst>
      <p:ext uri="{BB962C8B-B14F-4D97-AF65-F5344CB8AC3E}">
        <p14:creationId xmlns:p14="http://schemas.microsoft.com/office/powerpoint/2010/main" val="330932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81178E31-9838-41E0-B369-9DCB240BB7EA}"/>
              </a:ext>
            </a:extLst>
          </p:cNvPr>
          <p:cNvSpPr txBox="1"/>
          <p:nvPr/>
        </p:nvSpPr>
        <p:spPr>
          <a:xfrm>
            <a:off x="1659892" y="1527870"/>
            <a:ext cx="6094520" cy="461665"/>
          </a:xfrm>
          <a:prstGeom prst="rect">
            <a:avLst/>
          </a:prstGeom>
          <a:noFill/>
        </p:spPr>
        <p:txBody>
          <a:bodyPr wrap="square">
            <a:spAutoFit/>
          </a:bodyPr>
          <a:lstStyle/>
          <a:p>
            <a:r>
              <a:rPr lang="en-ID" sz="2400" b="1" dirty="0"/>
              <a:t>Test </a:t>
            </a:r>
            <a:r>
              <a:rPr lang="en-ID" sz="2400" b="1" dirty="0" err="1"/>
              <a:t>dengan</a:t>
            </a:r>
            <a:r>
              <a:rPr lang="en-ID" sz="2400" b="1" dirty="0"/>
              <a:t> Postman</a:t>
            </a:r>
          </a:p>
        </p:txBody>
      </p:sp>
      <p:sp>
        <p:nvSpPr>
          <p:cNvPr id="9" name="TextBox 8">
            <a:extLst>
              <a:ext uri="{FF2B5EF4-FFF2-40B4-BE49-F238E27FC236}">
                <a16:creationId xmlns:a16="http://schemas.microsoft.com/office/drawing/2014/main" id="{B87B3A63-8FC2-48FE-BBAA-6B60D7096FF3}"/>
              </a:ext>
            </a:extLst>
          </p:cNvPr>
          <p:cNvSpPr txBox="1"/>
          <p:nvPr/>
        </p:nvSpPr>
        <p:spPr>
          <a:xfrm>
            <a:off x="1094171" y="2162544"/>
            <a:ext cx="10384655" cy="646331"/>
          </a:xfrm>
          <a:prstGeom prst="rect">
            <a:avLst/>
          </a:prstGeom>
          <a:noFill/>
        </p:spPr>
        <p:txBody>
          <a:bodyPr wrap="square">
            <a:spAutoFit/>
          </a:bodyPr>
          <a:lstStyle/>
          <a:p>
            <a:r>
              <a:rPr lang="en-ID" dirty="0" err="1"/>
              <a:t>Gunakan</a:t>
            </a:r>
            <a:r>
              <a:rPr lang="en-ID" dirty="0"/>
              <a:t> Postman, </a:t>
            </a:r>
            <a:r>
              <a:rPr lang="en-ID" dirty="0" err="1"/>
              <a:t>atau</a:t>
            </a:r>
            <a:r>
              <a:rPr lang="en-ID" dirty="0"/>
              <a:t> tools </a:t>
            </a:r>
            <a:r>
              <a:rPr lang="en-ID" dirty="0" err="1"/>
              <a:t>sejenisnya</a:t>
            </a:r>
            <a:r>
              <a:rPr lang="en-ID" dirty="0"/>
              <a:t> </a:t>
            </a:r>
            <a:r>
              <a:rPr lang="en-ID" dirty="0" err="1"/>
              <a:t>untuk</a:t>
            </a:r>
            <a:r>
              <a:rPr lang="en-ID" dirty="0"/>
              <a:t> </a:t>
            </a:r>
            <a:r>
              <a:rPr lang="en-ID" dirty="0" err="1"/>
              <a:t>mempermudah</a:t>
            </a:r>
            <a:r>
              <a:rPr lang="en-ID" dirty="0"/>
              <a:t> testing. </a:t>
            </a:r>
            <a:r>
              <a:rPr lang="en-ID" dirty="0" err="1"/>
              <a:t>Berikut</a:t>
            </a:r>
            <a:r>
              <a:rPr lang="en-ID" dirty="0"/>
              <a:t> </a:t>
            </a:r>
            <a:r>
              <a:rPr lang="en-ID" dirty="0" err="1"/>
              <a:t>adalah</a:t>
            </a:r>
            <a:r>
              <a:rPr lang="en-ID" dirty="0"/>
              <a:t> </a:t>
            </a:r>
            <a:r>
              <a:rPr lang="en-ID" dirty="0" err="1"/>
              <a:t>contoh</a:t>
            </a:r>
            <a:r>
              <a:rPr lang="en-ID" dirty="0"/>
              <a:t> request </a:t>
            </a:r>
            <a:r>
              <a:rPr lang="en-ID" dirty="0" err="1"/>
              <a:t>dengan</a:t>
            </a:r>
            <a:r>
              <a:rPr lang="en-ID" dirty="0"/>
              <a:t> method POST.</a:t>
            </a:r>
          </a:p>
        </p:txBody>
      </p:sp>
      <p:pic>
        <p:nvPicPr>
          <p:cNvPr id="4" name="Picture 3">
            <a:extLst>
              <a:ext uri="{FF2B5EF4-FFF2-40B4-BE49-F238E27FC236}">
                <a16:creationId xmlns:a16="http://schemas.microsoft.com/office/drawing/2014/main" id="{26E6F843-0F79-494A-9BDF-C4258E12C39B}"/>
              </a:ext>
            </a:extLst>
          </p:cNvPr>
          <p:cNvPicPr>
            <a:picLocks noChangeAspect="1"/>
          </p:cNvPicPr>
          <p:nvPr/>
        </p:nvPicPr>
        <p:blipFill>
          <a:blip r:embed="rId5"/>
          <a:stretch>
            <a:fillRect/>
          </a:stretch>
        </p:blipFill>
        <p:spPr>
          <a:xfrm>
            <a:off x="1274361" y="3007659"/>
            <a:ext cx="7477125" cy="3390900"/>
          </a:xfrm>
          <a:prstGeom prst="rect">
            <a:avLst/>
          </a:prstGeom>
        </p:spPr>
      </p:pic>
    </p:spTree>
    <p:extLst>
      <p:ext uri="{BB962C8B-B14F-4D97-AF65-F5344CB8AC3E}">
        <p14:creationId xmlns:p14="http://schemas.microsoft.com/office/powerpoint/2010/main" val="373297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81178E31-9838-41E0-B369-9DCB240BB7EA}"/>
              </a:ext>
            </a:extLst>
          </p:cNvPr>
          <p:cNvSpPr txBox="1"/>
          <p:nvPr/>
        </p:nvSpPr>
        <p:spPr>
          <a:xfrm>
            <a:off x="1659892" y="1527870"/>
            <a:ext cx="6094520" cy="461665"/>
          </a:xfrm>
          <a:prstGeom prst="rect">
            <a:avLst/>
          </a:prstGeom>
          <a:noFill/>
        </p:spPr>
        <p:txBody>
          <a:bodyPr wrap="square">
            <a:spAutoFit/>
          </a:bodyPr>
          <a:lstStyle/>
          <a:p>
            <a:r>
              <a:rPr lang="en-ID" sz="2400" b="1" dirty="0"/>
              <a:t>Test </a:t>
            </a:r>
            <a:r>
              <a:rPr lang="en-ID" sz="2400" b="1" dirty="0" err="1"/>
              <a:t>dengan</a:t>
            </a:r>
            <a:r>
              <a:rPr lang="en-ID" sz="2400" b="1" dirty="0"/>
              <a:t> Postman</a:t>
            </a:r>
          </a:p>
        </p:txBody>
      </p:sp>
      <p:sp>
        <p:nvSpPr>
          <p:cNvPr id="9" name="TextBox 8">
            <a:extLst>
              <a:ext uri="{FF2B5EF4-FFF2-40B4-BE49-F238E27FC236}">
                <a16:creationId xmlns:a16="http://schemas.microsoft.com/office/drawing/2014/main" id="{B87B3A63-8FC2-48FE-BBAA-6B60D7096FF3}"/>
              </a:ext>
            </a:extLst>
          </p:cNvPr>
          <p:cNvSpPr txBox="1"/>
          <p:nvPr/>
        </p:nvSpPr>
        <p:spPr>
          <a:xfrm>
            <a:off x="1094171" y="2162544"/>
            <a:ext cx="10384655" cy="646331"/>
          </a:xfrm>
          <a:prstGeom prst="rect">
            <a:avLst/>
          </a:prstGeom>
          <a:noFill/>
        </p:spPr>
        <p:txBody>
          <a:bodyPr wrap="square">
            <a:spAutoFit/>
          </a:bodyPr>
          <a:lstStyle/>
          <a:p>
            <a:r>
              <a:rPr lang="en-ID"/>
              <a:t>Jika method yang digunakan adalah selain POST dan GET, maka sesuai source code di atas, harusnya request akan menghasilkan response 400 Bad Request. Di bawah ini adalah contoh request dengan method PUT.</a:t>
            </a:r>
            <a:endParaRPr lang="en-ID" dirty="0"/>
          </a:p>
        </p:txBody>
      </p:sp>
      <p:pic>
        <p:nvPicPr>
          <p:cNvPr id="3" name="Picture 2">
            <a:extLst>
              <a:ext uri="{FF2B5EF4-FFF2-40B4-BE49-F238E27FC236}">
                <a16:creationId xmlns:a16="http://schemas.microsoft.com/office/drawing/2014/main" id="{2920CA2B-D1B9-4D34-82A7-D6D1D5642A95}"/>
              </a:ext>
            </a:extLst>
          </p:cNvPr>
          <p:cNvPicPr>
            <a:picLocks noChangeAspect="1"/>
          </p:cNvPicPr>
          <p:nvPr/>
        </p:nvPicPr>
        <p:blipFill>
          <a:blip r:embed="rId5"/>
          <a:stretch>
            <a:fillRect/>
          </a:stretch>
        </p:blipFill>
        <p:spPr>
          <a:xfrm>
            <a:off x="1008309" y="3007659"/>
            <a:ext cx="7991475" cy="3667125"/>
          </a:xfrm>
          <a:prstGeom prst="rect">
            <a:avLst/>
          </a:prstGeom>
        </p:spPr>
      </p:pic>
    </p:spTree>
    <p:extLst>
      <p:ext uri="{BB962C8B-B14F-4D97-AF65-F5344CB8AC3E}">
        <p14:creationId xmlns:p14="http://schemas.microsoft.com/office/powerpoint/2010/main" val="331106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1012423" y="1934887"/>
            <a:ext cx="10167153" cy="2246769"/>
          </a:xfrm>
          <a:prstGeom prst="rect">
            <a:avLst/>
          </a:prstGeom>
          <a:noFill/>
        </p:spPr>
        <p:txBody>
          <a:bodyPr wrap="square">
            <a:spAutoFit/>
          </a:bodyPr>
          <a:lstStyle/>
          <a:p>
            <a:r>
              <a:rPr lang="en-ID" sz="2000" dirty="0"/>
              <a:t>Setelah </a:t>
            </a:r>
            <a:r>
              <a:rPr lang="en-ID" sz="2000" dirty="0" err="1"/>
              <a:t>sebelumnya</a:t>
            </a:r>
            <a:r>
              <a:rPr lang="en-ID" sz="2000" dirty="0"/>
              <a:t> </a:t>
            </a:r>
            <a:r>
              <a:rPr lang="en-ID" sz="2000" dirty="0" err="1"/>
              <a:t>kita</a:t>
            </a:r>
            <a:r>
              <a:rPr lang="en-ID" sz="2000" dirty="0"/>
              <a:t> </a:t>
            </a:r>
            <a:r>
              <a:rPr lang="en-ID" sz="2000" dirty="0" err="1"/>
              <a:t>telah</a:t>
            </a:r>
            <a:r>
              <a:rPr lang="en-ID" sz="2000" dirty="0"/>
              <a:t> </a:t>
            </a:r>
            <a:r>
              <a:rPr lang="en-ID" sz="2000" dirty="0" err="1"/>
              <a:t>mempelajari</a:t>
            </a:r>
            <a:r>
              <a:rPr lang="en-ID" sz="2000" dirty="0"/>
              <a:t> </a:t>
            </a:r>
            <a:r>
              <a:rPr lang="en-ID" sz="2000" dirty="0" err="1"/>
              <a:t>banyak</a:t>
            </a:r>
            <a:r>
              <a:rPr lang="en-ID" sz="2000" dirty="0"/>
              <a:t> </a:t>
            </a:r>
            <a:r>
              <a:rPr lang="en-ID" sz="2000" dirty="0" err="1"/>
              <a:t>hal</a:t>
            </a:r>
            <a:r>
              <a:rPr lang="en-ID" sz="2000" dirty="0"/>
              <a:t> yang </a:t>
            </a:r>
            <a:r>
              <a:rPr lang="en-ID" sz="2000" dirty="0" err="1"/>
              <a:t>berhubungan</a:t>
            </a:r>
            <a:r>
              <a:rPr lang="en-ID" sz="2000" dirty="0"/>
              <a:t> </a:t>
            </a:r>
            <a:r>
              <a:rPr lang="en-ID" sz="2000" dirty="0" err="1"/>
              <a:t>dengan</a:t>
            </a:r>
            <a:r>
              <a:rPr lang="en-ID" sz="2000" dirty="0"/>
              <a:t> template view, kali </a:t>
            </a:r>
            <a:r>
              <a:rPr lang="en-ID" sz="2000" dirty="0" err="1"/>
              <a:t>ini</a:t>
            </a:r>
            <a:r>
              <a:rPr lang="en-ID" sz="2000" dirty="0"/>
              <a:t> </a:t>
            </a:r>
            <a:r>
              <a:rPr lang="en-ID" sz="2000" dirty="0" err="1"/>
              <a:t>topik</a:t>
            </a:r>
            <a:r>
              <a:rPr lang="en-ID" sz="2000" dirty="0"/>
              <a:t> yang </a:t>
            </a:r>
            <a:r>
              <a:rPr lang="en-ID" sz="2000" dirty="0" err="1"/>
              <a:t>terpilih</a:t>
            </a:r>
            <a:r>
              <a:rPr lang="en-ID" sz="2000" dirty="0"/>
              <a:t> </a:t>
            </a:r>
            <a:r>
              <a:rPr lang="en-ID" sz="2000" dirty="0" err="1"/>
              <a:t>adalah</a:t>
            </a:r>
            <a:r>
              <a:rPr lang="en-ID" sz="2000" dirty="0"/>
              <a:t> </a:t>
            </a:r>
            <a:r>
              <a:rPr lang="en-ID" sz="2000" dirty="0" err="1"/>
              <a:t>berbeda</a:t>
            </a:r>
            <a:r>
              <a:rPr lang="en-ID" sz="2000" dirty="0"/>
              <a:t>, </a:t>
            </a:r>
            <a:r>
              <a:rPr lang="en-ID" sz="2000" dirty="0" err="1"/>
              <a:t>yaitu</a:t>
            </a:r>
            <a:r>
              <a:rPr lang="en-ID" sz="2000" dirty="0"/>
              <a:t> </a:t>
            </a:r>
            <a:r>
              <a:rPr lang="en-ID" sz="2000" dirty="0" err="1"/>
              <a:t>mengenai</a:t>
            </a:r>
            <a:r>
              <a:rPr lang="en-ID" sz="2000" dirty="0"/>
              <a:t> </a:t>
            </a:r>
            <a:r>
              <a:rPr lang="en-ID" sz="2000" dirty="0" err="1"/>
              <a:t>penanganan</a:t>
            </a:r>
            <a:r>
              <a:rPr lang="en-ID" sz="2000" dirty="0"/>
              <a:t> http request di back end.</a:t>
            </a:r>
          </a:p>
          <a:p>
            <a:endParaRPr lang="en-ID" sz="2000" dirty="0"/>
          </a:p>
          <a:p>
            <a:r>
              <a:rPr lang="en-ID" sz="2000" dirty="0" err="1"/>
              <a:t>Sebuah</a:t>
            </a:r>
            <a:r>
              <a:rPr lang="en-ID" sz="2000" dirty="0"/>
              <a:t> route handler pada </a:t>
            </a:r>
            <a:r>
              <a:rPr lang="en-ID" sz="2000" dirty="0" err="1"/>
              <a:t>dasarnya</a:t>
            </a:r>
            <a:r>
              <a:rPr lang="en-ID" sz="2000" dirty="0"/>
              <a:t> </a:t>
            </a:r>
            <a:r>
              <a:rPr lang="en-ID" sz="2000" dirty="0" err="1"/>
              <a:t>bisa</a:t>
            </a:r>
            <a:r>
              <a:rPr lang="en-ID" sz="2000" dirty="0"/>
              <a:t> </a:t>
            </a:r>
            <a:r>
              <a:rPr lang="en-ID" sz="2000" dirty="0" err="1"/>
              <a:t>menerima</a:t>
            </a:r>
            <a:r>
              <a:rPr lang="en-ID" sz="2000" dirty="0"/>
              <a:t> </a:t>
            </a:r>
            <a:r>
              <a:rPr lang="en-ID" sz="2000" dirty="0" err="1"/>
              <a:t>segala</a:t>
            </a:r>
            <a:r>
              <a:rPr lang="en-ID" sz="2000" dirty="0"/>
              <a:t> </a:t>
            </a:r>
            <a:r>
              <a:rPr lang="en-ID" sz="2000" dirty="0" err="1"/>
              <a:t>jenis</a:t>
            </a:r>
            <a:r>
              <a:rPr lang="en-ID" sz="2000" dirty="0"/>
              <a:t> request, </a:t>
            </a:r>
            <a:r>
              <a:rPr lang="en-ID" sz="2000" dirty="0" err="1"/>
              <a:t>dalam</a:t>
            </a:r>
            <a:r>
              <a:rPr lang="en-ID" sz="2000" dirty="0"/>
              <a:t> </a:t>
            </a:r>
            <a:r>
              <a:rPr lang="en-ID" sz="2000" dirty="0" err="1"/>
              <a:t>artian</a:t>
            </a:r>
            <a:r>
              <a:rPr lang="en-ID" sz="2000" dirty="0"/>
              <a:t>: </a:t>
            </a:r>
            <a:r>
              <a:rPr lang="en-ID" sz="2000" dirty="0" err="1"/>
              <a:t>apapun</a:t>
            </a:r>
            <a:r>
              <a:rPr lang="en-ID" sz="2000" dirty="0"/>
              <a:t> </a:t>
            </a:r>
            <a:r>
              <a:rPr lang="en-ID" sz="2000" dirty="0" err="1"/>
              <a:t>jenis</a:t>
            </a:r>
            <a:r>
              <a:rPr lang="en-ID" sz="2000" dirty="0"/>
              <a:t> HTTP method-</a:t>
            </a:r>
            <a:r>
              <a:rPr lang="en-ID" sz="2000" dirty="0" err="1"/>
              <a:t>nya</a:t>
            </a:r>
            <a:r>
              <a:rPr lang="en-ID" sz="2000" dirty="0"/>
              <a:t> </a:t>
            </a:r>
            <a:r>
              <a:rPr lang="en-ID" sz="2000" dirty="0" err="1"/>
              <a:t>maka</a:t>
            </a:r>
            <a:r>
              <a:rPr lang="en-ID" sz="2000" dirty="0"/>
              <a:t> </a:t>
            </a:r>
            <a:r>
              <a:rPr lang="en-ID" sz="2000" dirty="0" err="1"/>
              <a:t>akan</a:t>
            </a:r>
            <a:r>
              <a:rPr lang="en-ID" sz="2000" dirty="0"/>
              <a:t> </a:t>
            </a:r>
            <a:r>
              <a:rPr lang="en-ID" sz="2000" dirty="0" err="1"/>
              <a:t>tetap</a:t>
            </a:r>
            <a:r>
              <a:rPr lang="en-ID" sz="2000" dirty="0"/>
              <a:t> </a:t>
            </a:r>
            <a:r>
              <a:rPr lang="en-ID" sz="2000" dirty="0" err="1"/>
              <a:t>masuk</a:t>
            </a:r>
            <a:r>
              <a:rPr lang="en-ID" sz="2000" dirty="0"/>
              <a:t> </a:t>
            </a:r>
            <a:r>
              <a:rPr lang="en-ID" sz="2000" dirty="0" err="1"/>
              <a:t>ke</a:t>
            </a:r>
            <a:r>
              <a:rPr lang="en-ID" sz="2000" dirty="0"/>
              <a:t> </a:t>
            </a:r>
            <a:r>
              <a:rPr lang="en-ID" sz="2000" dirty="0" err="1"/>
              <a:t>satu</a:t>
            </a:r>
            <a:r>
              <a:rPr lang="en-ID" sz="2000" dirty="0"/>
              <a:t> handler (</a:t>
            </a:r>
            <a:r>
              <a:rPr lang="en-ID" sz="2000" dirty="0" err="1"/>
              <a:t>seperti</a:t>
            </a:r>
            <a:r>
              <a:rPr lang="en-ID" sz="2000" dirty="0"/>
              <a:t> POST, GET, dan </a:t>
            </a:r>
            <a:r>
              <a:rPr lang="en-ID" sz="2000" dirty="0" err="1"/>
              <a:t>atau</a:t>
            </a:r>
            <a:r>
              <a:rPr lang="en-ID" sz="2000" dirty="0"/>
              <a:t> </a:t>
            </a:r>
            <a:r>
              <a:rPr lang="en-ID" sz="2000" dirty="0" err="1"/>
              <a:t>lainnya</a:t>
            </a:r>
            <a:r>
              <a:rPr lang="en-ID" sz="2000" dirty="0"/>
              <a:t>). </a:t>
            </a:r>
            <a:r>
              <a:rPr lang="en-ID" sz="2000" dirty="0" err="1"/>
              <a:t>Untuk</a:t>
            </a:r>
            <a:r>
              <a:rPr lang="en-ID" sz="2000" dirty="0"/>
              <a:t> </a:t>
            </a:r>
            <a:r>
              <a:rPr lang="en-ID" sz="2000" dirty="0" err="1"/>
              <a:t>memisah</a:t>
            </a:r>
            <a:r>
              <a:rPr lang="en-ID" sz="2000" dirty="0"/>
              <a:t> request </a:t>
            </a:r>
            <a:r>
              <a:rPr lang="en-ID" sz="2000" dirty="0" err="1"/>
              <a:t>berdasarkan</a:t>
            </a:r>
            <a:r>
              <a:rPr lang="en-ID" sz="2000" dirty="0"/>
              <a:t> method-</a:t>
            </a:r>
            <a:r>
              <a:rPr lang="en-ID" sz="2000" dirty="0" err="1"/>
              <a:t>nya</a:t>
            </a:r>
            <a:r>
              <a:rPr lang="en-ID" sz="2000" dirty="0"/>
              <a:t>, </a:t>
            </a:r>
            <a:r>
              <a:rPr lang="en-ID" sz="2000" dirty="0" err="1"/>
              <a:t>bisa</a:t>
            </a:r>
            <a:r>
              <a:rPr lang="en-ID" sz="2000" dirty="0"/>
              <a:t> </a:t>
            </a:r>
            <a:r>
              <a:rPr lang="en-ID" sz="2000" dirty="0" err="1"/>
              <a:t>menggunakan</a:t>
            </a:r>
            <a:r>
              <a:rPr lang="en-ID" sz="2000" dirty="0"/>
              <a:t> </a:t>
            </a:r>
            <a:r>
              <a:rPr lang="en-ID" sz="2000" dirty="0" err="1"/>
              <a:t>seleksi</a:t>
            </a:r>
            <a:r>
              <a:rPr lang="en-ID" sz="2000" dirty="0"/>
              <a:t> </a:t>
            </a:r>
            <a:r>
              <a:rPr lang="en-ID" sz="2000" dirty="0" err="1"/>
              <a:t>kondisi</a:t>
            </a:r>
            <a:r>
              <a:rPr lang="en-ID" sz="2000" dirty="0"/>
              <a:t>.</a:t>
            </a:r>
          </a:p>
        </p:txBody>
      </p:sp>
    </p:spTree>
    <p:extLst>
      <p:ext uri="{BB962C8B-B14F-4D97-AF65-F5344CB8AC3E}">
        <p14:creationId xmlns:p14="http://schemas.microsoft.com/office/powerpoint/2010/main" val="141894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9" name="Title 3">
            <a:extLst>
              <a:ext uri="{FF2B5EF4-FFF2-40B4-BE49-F238E27FC236}">
                <a16:creationId xmlns:a16="http://schemas.microsoft.com/office/drawing/2014/main" id="{517A37CF-4F19-4303-B7AF-26C40D937A18}"/>
              </a:ext>
            </a:extLst>
          </p:cNvPr>
          <p:cNvSpPr txBox="1">
            <a:spLocks/>
          </p:cNvSpPr>
          <p:nvPr/>
        </p:nvSpPr>
        <p:spPr>
          <a:xfrm>
            <a:off x="961008" y="2723191"/>
            <a:ext cx="7932662" cy="36933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D" sz="1600" dirty="0">
                <a:latin typeface="+mn-lt"/>
              </a:rPr>
              <a:t>2. Method GET </a:t>
            </a:r>
            <a:r>
              <a:rPr lang="en-ID" sz="1600" dirty="0" err="1">
                <a:latin typeface="+mn-lt"/>
              </a:rPr>
              <a:t>Mengirimkan</a:t>
            </a:r>
            <a:r>
              <a:rPr lang="en-ID" sz="1600" dirty="0">
                <a:latin typeface="+mn-lt"/>
              </a:rPr>
              <a:t> Data </a:t>
            </a:r>
            <a:r>
              <a:rPr lang="en-ID" sz="1600" dirty="0" err="1">
                <a:latin typeface="+mn-lt"/>
              </a:rPr>
              <a:t>Tidak</a:t>
            </a:r>
            <a:r>
              <a:rPr lang="en-ID" sz="1600" dirty="0">
                <a:latin typeface="+mn-lt"/>
              </a:rPr>
              <a:t> </a:t>
            </a:r>
            <a:r>
              <a:rPr lang="en-ID" sz="1600" dirty="0" err="1">
                <a:latin typeface="+mn-lt"/>
              </a:rPr>
              <a:t>Langsung</a:t>
            </a:r>
            <a:r>
              <a:rPr lang="en-ID" sz="1600" dirty="0">
                <a:latin typeface="+mn-lt"/>
              </a:rPr>
              <a:t>.</a:t>
            </a:r>
          </a:p>
        </p:txBody>
      </p:sp>
      <p:sp>
        <p:nvSpPr>
          <p:cNvPr id="8" name="TextBox 7">
            <a:extLst>
              <a:ext uri="{FF2B5EF4-FFF2-40B4-BE49-F238E27FC236}">
                <a16:creationId xmlns:a16="http://schemas.microsoft.com/office/drawing/2014/main" id="{81178E31-9838-41E0-B369-9DCB240BB7EA}"/>
              </a:ext>
            </a:extLst>
          </p:cNvPr>
          <p:cNvSpPr txBox="1"/>
          <p:nvPr/>
        </p:nvSpPr>
        <p:spPr>
          <a:xfrm>
            <a:off x="1659892" y="1527870"/>
            <a:ext cx="6094520" cy="461665"/>
          </a:xfrm>
          <a:prstGeom prst="rect">
            <a:avLst/>
          </a:prstGeom>
          <a:noFill/>
        </p:spPr>
        <p:txBody>
          <a:bodyPr wrap="square">
            <a:spAutoFit/>
          </a:bodyPr>
          <a:lstStyle/>
          <a:p>
            <a:r>
              <a:rPr lang="nl-NL" sz="2400" b="1" dirty="0"/>
              <a:t>Perbedaan Method POST dan GET.</a:t>
            </a:r>
            <a:endParaRPr lang="en-ID" sz="2400" b="1" dirty="0"/>
          </a:p>
        </p:txBody>
      </p:sp>
      <p:sp>
        <p:nvSpPr>
          <p:cNvPr id="12" name="TextBox 11">
            <a:extLst>
              <a:ext uri="{FF2B5EF4-FFF2-40B4-BE49-F238E27FC236}">
                <a16:creationId xmlns:a16="http://schemas.microsoft.com/office/drawing/2014/main" id="{7DB132ED-C343-404E-BC53-9E3F57899F58}"/>
              </a:ext>
            </a:extLst>
          </p:cNvPr>
          <p:cNvSpPr txBox="1"/>
          <p:nvPr/>
        </p:nvSpPr>
        <p:spPr>
          <a:xfrm>
            <a:off x="961008" y="2393603"/>
            <a:ext cx="6094520" cy="369332"/>
          </a:xfrm>
          <a:prstGeom prst="rect">
            <a:avLst/>
          </a:prstGeom>
          <a:noFill/>
        </p:spPr>
        <p:txBody>
          <a:bodyPr wrap="square">
            <a:spAutoFit/>
          </a:bodyPr>
          <a:lstStyle/>
          <a:p>
            <a:r>
              <a:rPr lang="en-ID" dirty="0"/>
              <a:t>1. Method POST </a:t>
            </a:r>
            <a:r>
              <a:rPr lang="en-ID" dirty="0" err="1"/>
              <a:t>Mengirimkan</a:t>
            </a:r>
            <a:r>
              <a:rPr lang="en-ID" dirty="0"/>
              <a:t> Data </a:t>
            </a:r>
            <a:r>
              <a:rPr lang="en-ID" dirty="0" err="1"/>
              <a:t>Secara</a:t>
            </a:r>
            <a:r>
              <a:rPr lang="en-ID" dirty="0"/>
              <a:t> </a:t>
            </a:r>
            <a:r>
              <a:rPr lang="en-ID" dirty="0" err="1"/>
              <a:t>Langsung</a:t>
            </a:r>
            <a:r>
              <a:rPr lang="en-ID" dirty="0"/>
              <a:t>.</a:t>
            </a:r>
          </a:p>
        </p:txBody>
      </p:sp>
      <p:sp>
        <p:nvSpPr>
          <p:cNvPr id="13" name="TextBox 12">
            <a:extLst>
              <a:ext uri="{FF2B5EF4-FFF2-40B4-BE49-F238E27FC236}">
                <a16:creationId xmlns:a16="http://schemas.microsoft.com/office/drawing/2014/main" id="{A68CBE9D-D97A-4F9D-9457-E1D86FDF3D1A}"/>
              </a:ext>
            </a:extLst>
          </p:cNvPr>
          <p:cNvSpPr txBox="1"/>
          <p:nvPr/>
        </p:nvSpPr>
        <p:spPr>
          <a:xfrm>
            <a:off x="961008" y="3028503"/>
            <a:ext cx="6094520" cy="338554"/>
          </a:xfrm>
          <a:prstGeom prst="rect">
            <a:avLst/>
          </a:prstGeom>
          <a:noFill/>
        </p:spPr>
        <p:txBody>
          <a:bodyPr wrap="square">
            <a:spAutoFit/>
          </a:bodyPr>
          <a:lstStyle/>
          <a:p>
            <a:r>
              <a:rPr lang="en-ID" sz="1600" dirty="0"/>
              <a:t>3. Method GET </a:t>
            </a:r>
            <a:r>
              <a:rPr lang="en-ID" sz="1600" dirty="0" err="1"/>
              <a:t>Hanya</a:t>
            </a:r>
            <a:r>
              <a:rPr lang="en-ID" sz="1600" dirty="0"/>
              <a:t> Bisa </a:t>
            </a:r>
            <a:r>
              <a:rPr lang="en-ID" sz="1600" dirty="0" err="1"/>
              <a:t>Menampung</a:t>
            </a:r>
            <a:r>
              <a:rPr lang="en-ID" sz="1600" dirty="0"/>
              <a:t> 2047 Data.</a:t>
            </a:r>
          </a:p>
        </p:txBody>
      </p:sp>
      <p:sp>
        <p:nvSpPr>
          <p:cNvPr id="14" name="TextBox 13">
            <a:extLst>
              <a:ext uri="{FF2B5EF4-FFF2-40B4-BE49-F238E27FC236}">
                <a16:creationId xmlns:a16="http://schemas.microsoft.com/office/drawing/2014/main" id="{EE9BF703-57E2-4DA2-85EF-7C12C9A16459}"/>
              </a:ext>
            </a:extLst>
          </p:cNvPr>
          <p:cNvSpPr txBox="1"/>
          <p:nvPr/>
        </p:nvSpPr>
        <p:spPr>
          <a:xfrm>
            <a:off x="961008" y="3311925"/>
            <a:ext cx="6094520" cy="338554"/>
          </a:xfrm>
          <a:prstGeom prst="rect">
            <a:avLst/>
          </a:prstGeom>
          <a:noFill/>
        </p:spPr>
        <p:txBody>
          <a:bodyPr wrap="square">
            <a:spAutoFit/>
          </a:bodyPr>
          <a:lstStyle/>
          <a:p>
            <a:r>
              <a:rPr lang="en-ID" sz="1600" dirty="0"/>
              <a:t>4. Method POST </a:t>
            </a:r>
            <a:r>
              <a:rPr lang="en-ID" sz="1600" dirty="0" err="1"/>
              <a:t>Tidak</a:t>
            </a:r>
            <a:r>
              <a:rPr lang="en-ID" sz="1600" dirty="0"/>
              <a:t> </a:t>
            </a:r>
            <a:r>
              <a:rPr lang="en-ID" sz="1600" dirty="0" err="1"/>
              <a:t>Terbatas</a:t>
            </a:r>
            <a:r>
              <a:rPr lang="en-ID" sz="1600" dirty="0"/>
              <a:t> Data.</a:t>
            </a:r>
          </a:p>
        </p:txBody>
      </p:sp>
    </p:spTree>
    <p:extLst>
      <p:ext uri="{BB962C8B-B14F-4D97-AF65-F5344CB8AC3E}">
        <p14:creationId xmlns:p14="http://schemas.microsoft.com/office/powerpoint/2010/main" val="1623185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81178E31-9838-41E0-B369-9DCB240BB7EA}"/>
              </a:ext>
            </a:extLst>
          </p:cNvPr>
          <p:cNvSpPr txBox="1"/>
          <p:nvPr/>
        </p:nvSpPr>
        <p:spPr>
          <a:xfrm>
            <a:off x="1659892" y="1527870"/>
            <a:ext cx="6094520" cy="461665"/>
          </a:xfrm>
          <a:prstGeom prst="rect">
            <a:avLst/>
          </a:prstGeom>
          <a:noFill/>
        </p:spPr>
        <p:txBody>
          <a:bodyPr wrap="square">
            <a:spAutoFit/>
          </a:bodyPr>
          <a:lstStyle/>
          <a:p>
            <a:r>
              <a:rPr lang="nl-NL" sz="2400" b="1" dirty="0"/>
              <a:t>Perbedaan Method POST dan GET.</a:t>
            </a:r>
            <a:endParaRPr lang="en-ID" sz="2400" b="1" dirty="0"/>
          </a:p>
        </p:txBody>
      </p:sp>
      <p:sp>
        <p:nvSpPr>
          <p:cNvPr id="11" name="TextBox 10">
            <a:extLst>
              <a:ext uri="{FF2B5EF4-FFF2-40B4-BE49-F238E27FC236}">
                <a16:creationId xmlns:a16="http://schemas.microsoft.com/office/drawing/2014/main" id="{09BD83A8-1F62-43E8-B8F6-9B291C21974F}"/>
              </a:ext>
            </a:extLst>
          </p:cNvPr>
          <p:cNvSpPr txBox="1"/>
          <p:nvPr/>
        </p:nvSpPr>
        <p:spPr>
          <a:xfrm>
            <a:off x="1182948" y="2555138"/>
            <a:ext cx="10553331" cy="1200329"/>
          </a:xfrm>
          <a:prstGeom prst="rect">
            <a:avLst/>
          </a:prstGeom>
          <a:noFill/>
        </p:spPr>
        <p:txBody>
          <a:bodyPr wrap="square">
            <a:spAutoFit/>
          </a:bodyPr>
          <a:lstStyle/>
          <a:p>
            <a:r>
              <a:rPr lang="en-ID" dirty="0" err="1"/>
              <a:t>Maksudnya</a:t>
            </a:r>
            <a:r>
              <a:rPr lang="en-ID" dirty="0"/>
              <a:t> </a:t>
            </a:r>
            <a:r>
              <a:rPr lang="en-ID" dirty="0" err="1"/>
              <a:t>adalah</a:t>
            </a:r>
            <a:r>
              <a:rPr lang="en-ID" dirty="0"/>
              <a:t> </a:t>
            </a:r>
            <a:r>
              <a:rPr lang="en-ID" dirty="0" err="1"/>
              <a:t>mengirimkan</a:t>
            </a:r>
            <a:r>
              <a:rPr lang="en-ID" dirty="0"/>
              <a:t> </a:t>
            </a:r>
            <a:r>
              <a:rPr lang="en-ID" dirty="0" err="1"/>
              <a:t>sebuah</a:t>
            </a:r>
            <a:r>
              <a:rPr lang="en-ID" dirty="0"/>
              <a:t> data </a:t>
            </a:r>
            <a:r>
              <a:rPr lang="en-ID" dirty="0" err="1"/>
              <a:t>atau</a:t>
            </a:r>
            <a:r>
              <a:rPr lang="en-ID" dirty="0"/>
              <a:t> </a:t>
            </a:r>
            <a:r>
              <a:rPr lang="en-ID" dirty="0" err="1"/>
              <a:t>nilai</a:t>
            </a:r>
            <a:r>
              <a:rPr lang="en-ID" dirty="0"/>
              <a:t> / value </a:t>
            </a:r>
            <a:r>
              <a:rPr lang="en-ID" dirty="0" err="1"/>
              <a:t>langsung</a:t>
            </a:r>
            <a:r>
              <a:rPr lang="en-ID" dirty="0"/>
              <a:t> </a:t>
            </a:r>
            <a:r>
              <a:rPr lang="en-ID" dirty="0" err="1"/>
              <a:t>ke</a:t>
            </a:r>
            <a:r>
              <a:rPr lang="en-ID" dirty="0"/>
              <a:t> file lain. </a:t>
            </a:r>
            <a:r>
              <a:rPr lang="en-ID" dirty="0" err="1"/>
              <a:t>Pemakaian</a:t>
            </a:r>
            <a:r>
              <a:rPr lang="en-ID" dirty="0"/>
              <a:t> method POST </a:t>
            </a:r>
            <a:r>
              <a:rPr lang="en-ID" dirty="0" err="1"/>
              <a:t>ini</a:t>
            </a:r>
            <a:r>
              <a:rPr lang="en-ID" dirty="0"/>
              <a:t> </a:t>
            </a:r>
            <a:r>
              <a:rPr lang="en-ID" dirty="0" err="1"/>
              <a:t>digunakan</a:t>
            </a:r>
            <a:r>
              <a:rPr lang="en-ID" dirty="0"/>
              <a:t> </a:t>
            </a:r>
            <a:r>
              <a:rPr lang="en-ID" dirty="0" err="1"/>
              <a:t>untuk</a:t>
            </a:r>
            <a:r>
              <a:rPr lang="en-ID" dirty="0"/>
              <a:t> </a:t>
            </a:r>
            <a:r>
              <a:rPr lang="en-ID" dirty="0" err="1"/>
              <a:t>mengirimkan</a:t>
            </a:r>
            <a:r>
              <a:rPr lang="en-ID" dirty="0"/>
              <a:t> data yang </a:t>
            </a:r>
            <a:r>
              <a:rPr lang="en-ID" dirty="0" err="1"/>
              <a:t>penting</a:t>
            </a:r>
            <a:r>
              <a:rPr lang="en-ID" dirty="0"/>
              <a:t> / </a:t>
            </a:r>
            <a:r>
              <a:rPr lang="en-ID" dirty="0" err="1"/>
              <a:t>kredensial</a:t>
            </a:r>
            <a:r>
              <a:rPr lang="en-ID" dirty="0"/>
              <a:t> dan data yang orang lain </a:t>
            </a:r>
            <a:r>
              <a:rPr lang="en-ID" dirty="0" err="1"/>
              <a:t>tidak</a:t>
            </a:r>
            <a:r>
              <a:rPr lang="en-ID" dirty="0"/>
              <a:t> </a:t>
            </a:r>
            <a:r>
              <a:rPr lang="en-ID" dirty="0" err="1"/>
              <a:t>boleh</a:t>
            </a:r>
            <a:r>
              <a:rPr lang="en-ID" dirty="0"/>
              <a:t> tau / secret data, </a:t>
            </a:r>
            <a:r>
              <a:rPr lang="en-ID" dirty="0" err="1"/>
              <a:t>seperti</a:t>
            </a:r>
            <a:r>
              <a:rPr lang="en-ID" dirty="0"/>
              <a:t> password, dan </a:t>
            </a:r>
            <a:r>
              <a:rPr lang="en-ID" dirty="0" err="1"/>
              <a:t>sebagainya</a:t>
            </a:r>
            <a:r>
              <a:rPr lang="en-ID" dirty="0"/>
              <a:t>. </a:t>
            </a:r>
            <a:r>
              <a:rPr lang="en-ID" dirty="0" err="1"/>
              <a:t>Itulah</a:t>
            </a:r>
            <a:r>
              <a:rPr lang="en-ID" dirty="0"/>
              <a:t> yang </a:t>
            </a:r>
            <a:r>
              <a:rPr lang="en-ID" dirty="0" err="1"/>
              <a:t>dimaksud</a:t>
            </a:r>
            <a:r>
              <a:rPr lang="en-ID" dirty="0"/>
              <a:t> </a:t>
            </a:r>
            <a:r>
              <a:rPr lang="en-ID" dirty="0" err="1"/>
              <a:t>dengan</a:t>
            </a:r>
            <a:r>
              <a:rPr lang="en-ID" dirty="0"/>
              <a:t> “</a:t>
            </a:r>
            <a:r>
              <a:rPr lang="en-ID" dirty="0" err="1"/>
              <a:t>Mengirimkan</a:t>
            </a:r>
            <a:r>
              <a:rPr lang="en-ID" dirty="0"/>
              <a:t> data </a:t>
            </a:r>
            <a:r>
              <a:rPr lang="en-ID" dirty="0" err="1"/>
              <a:t>secara</a:t>
            </a:r>
            <a:r>
              <a:rPr lang="en-ID" dirty="0"/>
              <a:t> </a:t>
            </a:r>
            <a:r>
              <a:rPr lang="en-ID" dirty="0" err="1"/>
              <a:t>langsung</a:t>
            </a:r>
            <a:r>
              <a:rPr lang="en-ID" dirty="0"/>
              <a:t>”.</a:t>
            </a:r>
          </a:p>
        </p:txBody>
      </p:sp>
      <p:sp>
        <p:nvSpPr>
          <p:cNvPr id="13" name="TextBox 12">
            <a:extLst>
              <a:ext uri="{FF2B5EF4-FFF2-40B4-BE49-F238E27FC236}">
                <a16:creationId xmlns:a16="http://schemas.microsoft.com/office/drawing/2014/main" id="{91FD41B1-C82A-45D9-B0D2-6BDF6C5BA8F5}"/>
              </a:ext>
            </a:extLst>
          </p:cNvPr>
          <p:cNvSpPr txBox="1"/>
          <p:nvPr/>
        </p:nvSpPr>
        <p:spPr>
          <a:xfrm>
            <a:off x="1182948" y="1989535"/>
            <a:ext cx="6094520" cy="369332"/>
          </a:xfrm>
          <a:prstGeom prst="rect">
            <a:avLst/>
          </a:prstGeom>
          <a:noFill/>
        </p:spPr>
        <p:txBody>
          <a:bodyPr wrap="square">
            <a:spAutoFit/>
          </a:bodyPr>
          <a:lstStyle/>
          <a:p>
            <a:r>
              <a:rPr lang="en-ID" dirty="0"/>
              <a:t>1. Method POST </a:t>
            </a:r>
            <a:r>
              <a:rPr lang="en-ID" dirty="0" err="1"/>
              <a:t>Mengirimkan</a:t>
            </a:r>
            <a:r>
              <a:rPr lang="en-ID" dirty="0"/>
              <a:t> Data </a:t>
            </a:r>
            <a:r>
              <a:rPr lang="en-ID" dirty="0" err="1"/>
              <a:t>Secara</a:t>
            </a:r>
            <a:r>
              <a:rPr lang="en-ID" dirty="0"/>
              <a:t> </a:t>
            </a:r>
            <a:r>
              <a:rPr lang="en-ID" dirty="0" err="1"/>
              <a:t>Langsung</a:t>
            </a:r>
            <a:r>
              <a:rPr lang="en-ID" dirty="0"/>
              <a:t>.</a:t>
            </a:r>
          </a:p>
        </p:txBody>
      </p:sp>
    </p:spTree>
    <p:extLst>
      <p:ext uri="{BB962C8B-B14F-4D97-AF65-F5344CB8AC3E}">
        <p14:creationId xmlns:p14="http://schemas.microsoft.com/office/powerpoint/2010/main" val="262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81178E31-9838-41E0-B369-9DCB240BB7EA}"/>
              </a:ext>
            </a:extLst>
          </p:cNvPr>
          <p:cNvSpPr txBox="1"/>
          <p:nvPr/>
        </p:nvSpPr>
        <p:spPr>
          <a:xfrm>
            <a:off x="1659892" y="1527870"/>
            <a:ext cx="6094520" cy="461665"/>
          </a:xfrm>
          <a:prstGeom prst="rect">
            <a:avLst/>
          </a:prstGeom>
          <a:noFill/>
        </p:spPr>
        <p:txBody>
          <a:bodyPr wrap="square">
            <a:spAutoFit/>
          </a:bodyPr>
          <a:lstStyle/>
          <a:p>
            <a:r>
              <a:rPr lang="nl-NL" sz="2400" b="1" dirty="0"/>
              <a:t>Perbedaan Method POST dan GET.</a:t>
            </a:r>
            <a:endParaRPr lang="en-ID" sz="2400" b="1" dirty="0"/>
          </a:p>
        </p:txBody>
      </p:sp>
      <p:sp>
        <p:nvSpPr>
          <p:cNvPr id="11" name="TextBox 10">
            <a:extLst>
              <a:ext uri="{FF2B5EF4-FFF2-40B4-BE49-F238E27FC236}">
                <a16:creationId xmlns:a16="http://schemas.microsoft.com/office/drawing/2014/main" id="{09BD83A8-1F62-43E8-B8F6-9B291C21974F}"/>
              </a:ext>
            </a:extLst>
          </p:cNvPr>
          <p:cNvSpPr txBox="1"/>
          <p:nvPr/>
        </p:nvSpPr>
        <p:spPr>
          <a:xfrm>
            <a:off x="1182948" y="2555138"/>
            <a:ext cx="10553331" cy="2308324"/>
          </a:xfrm>
          <a:prstGeom prst="rect">
            <a:avLst/>
          </a:prstGeom>
          <a:noFill/>
        </p:spPr>
        <p:txBody>
          <a:bodyPr wrap="square">
            <a:spAutoFit/>
          </a:bodyPr>
          <a:lstStyle/>
          <a:p>
            <a:r>
              <a:rPr lang="en-ID" dirty="0" err="1"/>
              <a:t>Maksudnya</a:t>
            </a:r>
            <a:r>
              <a:rPr lang="en-ID" dirty="0"/>
              <a:t> </a:t>
            </a:r>
            <a:r>
              <a:rPr lang="en-ID" dirty="0" err="1"/>
              <a:t>adalah</a:t>
            </a:r>
            <a:r>
              <a:rPr lang="en-ID" dirty="0"/>
              <a:t> </a:t>
            </a:r>
            <a:r>
              <a:rPr lang="en-ID" dirty="0" err="1"/>
              <a:t>kalau</a:t>
            </a:r>
            <a:r>
              <a:rPr lang="en-ID" dirty="0"/>
              <a:t> </a:t>
            </a:r>
            <a:r>
              <a:rPr lang="en-ID" dirty="0" err="1"/>
              <a:t>kita</a:t>
            </a:r>
            <a:r>
              <a:rPr lang="en-ID" dirty="0"/>
              <a:t> </a:t>
            </a:r>
            <a:r>
              <a:rPr lang="en-ID" dirty="0" err="1"/>
              <a:t>menggunakan</a:t>
            </a:r>
            <a:r>
              <a:rPr lang="en-ID" dirty="0"/>
              <a:t> method GET </a:t>
            </a:r>
            <a:r>
              <a:rPr lang="en-ID" dirty="0" err="1"/>
              <a:t>dalam</a:t>
            </a:r>
            <a:r>
              <a:rPr lang="en-ID" dirty="0"/>
              <a:t> </a:t>
            </a:r>
            <a:r>
              <a:rPr lang="en-ID" dirty="0" err="1"/>
              <a:t>membuat</a:t>
            </a:r>
            <a:r>
              <a:rPr lang="en-ID" dirty="0"/>
              <a:t> </a:t>
            </a:r>
            <a:r>
              <a:rPr lang="en-ID" dirty="0" err="1"/>
              <a:t>formulir</a:t>
            </a:r>
            <a:r>
              <a:rPr lang="en-ID" dirty="0"/>
              <a:t> online, </a:t>
            </a:r>
            <a:r>
              <a:rPr lang="en-ID" dirty="0" err="1"/>
              <a:t>pasti</a:t>
            </a:r>
            <a:r>
              <a:rPr lang="en-ID" dirty="0"/>
              <a:t> </a:t>
            </a:r>
            <a:r>
              <a:rPr lang="en-ID" dirty="0" err="1"/>
              <a:t>ketika</a:t>
            </a:r>
            <a:r>
              <a:rPr lang="en-ID" dirty="0"/>
              <a:t> </a:t>
            </a:r>
            <a:r>
              <a:rPr lang="en-ID" dirty="0" err="1"/>
              <a:t>mengisi</a:t>
            </a:r>
            <a:r>
              <a:rPr lang="en-ID" dirty="0"/>
              <a:t> </a:t>
            </a:r>
            <a:r>
              <a:rPr lang="en-ID" dirty="0" err="1"/>
              <a:t>nama</a:t>
            </a:r>
            <a:r>
              <a:rPr lang="en-ID" dirty="0"/>
              <a:t>, </a:t>
            </a:r>
            <a:r>
              <a:rPr lang="en-ID" dirty="0" err="1"/>
              <a:t>alamat</a:t>
            </a:r>
            <a:r>
              <a:rPr lang="en-ID" dirty="0"/>
              <a:t>, dan </a:t>
            </a:r>
            <a:r>
              <a:rPr lang="en-ID" dirty="0" err="1"/>
              <a:t>sebagainya</a:t>
            </a:r>
            <a:r>
              <a:rPr lang="en-ID" dirty="0"/>
              <a:t> </a:t>
            </a:r>
            <a:r>
              <a:rPr lang="en-ID" dirty="0" err="1"/>
              <a:t>pasti</a:t>
            </a:r>
            <a:r>
              <a:rPr lang="en-ID" dirty="0"/>
              <a:t> data </a:t>
            </a:r>
            <a:r>
              <a:rPr lang="en-ID" dirty="0" err="1"/>
              <a:t>tersebut</a:t>
            </a:r>
            <a:r>
              <a:rPr lang="en-ID" dirty="0"/>
              <a:t> </a:t>
            </a:r>
            <a:r>
              <a:rPr lang="en-ID" dirty="0" err="1"/>
              <a:t>akan</a:t>
            </a:r>
            <a:r>
              <a:rPr lang="en-ID" dirty="0"/>
              <a:t> </a:t>
            </a:r>
            <a:r>
              <a:rPr lang="en-ID" dirty="0" err="1"/>
              <a:t>terlihat</a:t>
            </a:r>
            <a:r>
              <a:rPr lang="en-ID" dirty="0"/>
              <a:t> di URL. </a:t>
            </a:r>
          </a:p>
          <a:p>
            <a:r>
              <a:rPr lang="en-ID" dirty="0"/>
              <a:t> </a:t>
            </a:r>
          </a:p>
          <a:p>
            <a:r>
              <a:rPr lang="en-ID" dirty="0"/>
              <a:t>Nah, </a:t>
            </a:r>
            <a:r>
              <a:rPr lang="en-ID" dirty="0" err="1"/>
              <a:t>jangan</a:t>
            </a:r>
            <a:r>
              <a:rPr lang="en-ID" dirty="0"/>
              <a:t> </a:t>
            </a:r>
            <a:r>
              <a:rPr lang="en-ID" dirty="0" err="1"/>
              <a:t>sampai</a:t>
            </a:r>
            <a:r>
              <a:rPr lang="en-ID" dirty="0"/>
              <a:t> </a:t>
            </a:r>
            <a:r>
              <a:rPr lang="en-ID" dirty="0" err="1"/>
              <a:t>anda</a:t>
            </a:r>
            <a:r>
              <a:rPr lang="en-ID" dirty="0"/>
              <a:t> </a:t>
            </a:r>
            <a:r>
              <a:rPr lang="en-ID" dirty="0" err="1"/>
              <a:t>membuat</a:t>
            </a:r>
            <a:r>
              <a:rPr lang="en-ID" dirty="0"/>
              <a:t> website yang </a:t>
            </a:r>
            <a:r>
              <a:rPr lang="en-ID" dirty="0" err="1"/>
              <a:t>mengharuskan</a:t>
            </a:r>
            <a:r>
              <a:rPr lang="en-ID" dirty="0"/>
              <a:t> orang </a:t>
            </a:r>
            <a:r>
              <a:rPr lang="en-ID" dirty="0" err="1"/>
              <a:t>untuk</a:t>
            </a:r>
            <a:r>
              <a:rPr lang="en-ID" dirty="0"/>
              <a:t> </a:t>
            </a:r>
            <a:r>
              <a:rPr lang="en-ID" dirty="0" err="1"/>
              <a:t>memasukkan</a:t>
            </a:r>
            <a:r>
              <a:rPr lang="en-ID" dirty="0"/>
              <a:t> password </a:t>
            </a:r>
            <a:r>
              <a:rPr lang="en-ID" dirty="0" err="1"/>
              <a:t>tetapi</a:t>
            </a:r>
            <a:r>
              <a:rPr lang="en-ID" dirty="0"/>
              <a:t> website </a:t>
            </a:r>
            <a:r>
              <a:rPr lang="en-ID" dirty="0" err="1"/>
              <a:t>nya</a:t>
            </a:r>
            <a:r>
              <a:rPr lang="en-ID" dirty="0"/>
              <a:t> </a:t>
            </a:r>
            <a:r>
              <a:rPr lang="en-ID" dirty="0" err="1"/>
              <a:t>menggunakan</a:t>
            </a:r>
            <a:r>
              <a:rPr lang="en-ID" dirty="0"/>
              <a:t> method GET </a:t>
            </a:r>
            <a:r>
              <a:rPr lang="en-ID" dirty="0" err="1"/>
              <a:t>ya</a:t>
            </a:r>
            <a:r>
              <a:rPr lang="en-ID" dirty="0"/>
              <a:t>, </a:t>
            </a:r>
            <a:r>
              <a:rPr lang="en-ID" dirty="0" err="1"/>
              <a:t>karena</a:t>
            </a:r>
            <a:r>
              <a:rPr lang="en-ID" dirty="0"/>
              <a:t> </a:t>
            </a:r>
            <a:r>
              <a:rPr lang="en-ID" dirty="0" err="1"/>
              <a:t>akan</a:t>
            </a:r>
            <a:r>
              <a:rPr lang="en-ID" dirty="0"/>
              <a:t> sangat fatal </a:t>
            </a:r>
            <a:r>
              <a:rPr lang="en-ID" dirty="0" err="1"/>
              <a:t>akibatnya</a:t>
            </a:r>
            <a:r>
              <a:rPr lang="en-ID" dirty="0"/>
              <a:t>.</a:t>
            </a:r>
          </a:p>
          <a:p>
            <a:r>
              <a:rPr lang="en-ID" dirty="0"/>
              <a:t> </a:t>
            </a:r>
          </a:p>
          <a:p>
            <a:r>
              <a:rPr lang="en-ID" dirty="0" err="1"/>
              <a:t>Kalau</a:t>
            </a:r>
            <a:r>
              <a:rPr lang="en-ID" dirty="0"/>
              <a:t> </a:t>
            </a:r>
            <a:r>
              <a:rPr lang="en-ID" dirty="0" err="1"/>
              <a:t>anda</a:t>
            </a:r>
            <a:r>
              <a:rPr lang="en-ID" dirty="0"/>
              <a:t> </a:t>
            </a:r>
            <a:r>
              <a:rPr lang="en-ID" dirty="0" err="1"/>
              <a:t>ingin</a:t>
            </a:r>
            <a:r>
              <a:rPr lang="en-ID" dirty="0"/>
              <a:t> </a:t>
            </a:r>
            <a:r>
              <a:rPr lang="en-ID" dirty="0" err="1"/>
              <a:t>menggunakan</a:t>
            </a:r>
            <a:r>
              <a:rPr lang="en-ID" dirty="0"/>
              <a:t> method GET, </a:t>
            </a:r>
            <a:r>
              <a:rPr lang="en-ID" dirty="0" err="1"/>
              <a:t>maka</a:t>
            </a:r>
            <a:r>
              <a:rPr lang="en-ID" dirty="0"/>
              <a:t> </a:t>
            </a:r>
            <a:r>
              <a:rPr lang="en-ID" dirty="0" err="1"/>
              <a:t>pastikan</a:t>
            </a:r>
            <a:r>
              <a:rPr lang="en-ID" dirty="0"/>
              <a:t> </a:t>
            </a:r>
            <a:r>
              <a:rPr lang="en-ID" dirty="0" err="1"/>
              <a:t>halaman</a:t>
            </a:r>
            <a:r>
              <a:rPr lang="en-ID" dirty="0"/>
              <a:t> web </a:t>
            </a:r>
            <a:r>
              <a:rPr lang="en-ID" dirty="0" err="1"/>
              <a:t>anda</a:t>
            </a:r>
            <a:r>
              <a:rPr lang="en-ID" dirty="0"/>
              <a:t> </a:t>
            </a:r>
            <a:r>
              <a:rPr lang="en-ID" dirty="0" err="1"/>
              <a:t>tidak</a:t>
            </a:r>
            <a:r>
              <a:rPr lang="en-ID" dirty="0"/>
              <a:t> </a:t>
            </a:r>
            <a:r>
              <a:rPr lang="en-ID" dirty="0" err="1"/>
              <a:t>ada</a:t>
            </a:r>
            <a:r>
              <a:rPr lang="en-ID" dirty="0"/>
              <a:t> data yang </a:t>
            </a:r>
            <a:r>
              <a:rPr lang="en-ID" dirty="0" err="1"/>
              <a:t>berbau</a:t>
            </a:r>
            <a:r>
              <a:rPr lang="en-ID" dirty="0"/>
              <a:t> private </a:t>
            </a:r>
            <a:r>
              <a:rPr lang="en-ID" dirty="0" err="1"/>
              <a:t>ya</a:t>
            </a:r>
            <a:r>
              <a:rPr lang="en-ID" dirty="0"/>
              <a:t>, </a:t>
            </a:r>
            <a:r>
              <a:rPr lang="en-ID" dirty="0" err="1"/>
              <a:t>tetapi</a:t>
            </a:r>
            <a:r>
              <a:rPr lang="en-ID" dirty="0"/>
              <a:t> data yang </a:t>
            </a:r>
            <a:r>
              <a:rPr lang="en-ID" dirty="0" err="1"/>
              <a:t>berbau</a:t>
            </a:r>
            <a:r>
              <a:rPr lang="en-ID" dirty="0"/>
              <a:t> public.</a:t>
            </a:r>
          </a:p>
        </p:txBody>
      </p:sp>
      <p:sp>
        <p:nvSpPr>
          <p:cNvPr id="13" name="TextBox 12">
            <a:extLst>
              <a:ext uri="{FF2B5EF4-FFF2-40B4-BE49-F238E27FC236}">
                <a16:creationId xmlns:a16="http://schemas.microsoft.com/office/drawing/2014/main" id="{91FD41B1-C82A-45D9-B0D2-6BDF6C5BA8F5}"/>
              </a:ext>
            </a:extLst>
          </p:cNvPr>
          <p:cNvSpPr txBox="1"/>
          <p:nvPr/>
        </p:nvSpPr>
        <p:spPr>
          <a:xfrm>
            <a:off x="1182948" y="1989535"/>
            <a:ext cx="6094520" cy="369332"/>
          </a:xfrm>
          <a:prstGeom prst="rect">
            <a:avLst/>
          </a:prstGeom>
          <a:noFill/>
        </p:spPr>
        <p:txBody>
          <a:bodyPr wrap="square">
            <a:spAutoFit/>
          </a:bodyPr>
          <a:lstStyle/>
          <a:p>
            <a:r>
              <a:rPr lang="en-ID" sz="1800" dirty="0">
                <a:latin typeface="+mn-lt"/>
              </a:rPr>
              <a:t>2. Method GET </a:t>
            </a:r>
            <a:r>
              <a:rPr lang="en-ID" sz="1800" dirty="0" err="1">
                <a:latin typeface="+mn-lt"/>
              </a:rPr>
              <a:t>Mengirimkan</a:t>
            </a:r>
            <a:r>
              <a:rPr lang="en-ID" sz="1800" dirty="0">
                <a:latin typeface="+mn-lt"/>
              </a:rPr>
              <a:t> Data </a:t>
            </a:r>
            <a:r>
              <a:rPr lang="en-ID" sz="1800" dirty="0" err="1">
                <a:latin typeface="+mn-lt"/>
              </a:rPr>
              <a:t>Tidak</a:t>
            </a:r>
            <a:r>
              <a:rPr lang="en-ID" sz="1800" dirty="0">
                <a:latin typeface="+mn-lt"/>
              </a:rPr>
              <a:t> </a:t>
            </a:r>
            <a:r>
              <a:rPr lang="en-ID" sz="1800" dirty="0" err="1">
                <a:latin typeface="+mn-lt"/>
              </a:rPr>
              <a:t>Langsung</a:t>
            </a:r>
            <a:endParaRPr lang="en-ID" dirty="0"/>
          </a:p>
        </p:txBody>
      </p:sp>
    </p:spTree>
    <p:extLst>
      <p:ext uri="{BB962C8B-B14F-4D97-AF65-F5344CB8AC3E}">
        <p14:creationId xmlns:p14="http://schemas.microsoft.com/office/powerpoint/2010/main" val="181484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81178E31-9838-41E0-B369-9DCB240BB7EA}"/>
              </a:ext>
            </a:extLst>
          </p:cNvPr>
          <p:cNvSpPr txBox="1"/>
          <p:nvPr/>
        </p:nvSpPr>
        <p:spPr>
          <a:xfrm>
            <a:off x="1659892" y="1527870"/>
            <a:ext cx="6094520" cy="461665"/>
          </a:xfrm>
          <a:prstGeom prst="rect">
            <a:avLst/>
          </a:prstGeom>
          <a:noFill/>
        </p:spPr>
        <p:txBody>
          <a:bodyPr wrap="square">
            <a:spAutoFit/>
          </a:bodyPr>
          <a:lstStyle/>
          <a:p>
            <a:r>
              <a:rPr lang="nl-NL" sz="2400" b="1" dirty="0"/>
              <a:t>Perbedaan Method POST dan GET.</a:t>
            </a:r>
            <a:endParaRPr lang="en-ID" sz="2400" b="1" dirty="0"/>
          </a:p>
        </p:txBody>
      </p:sp>
      <p:sp>
        <p:nvSpPr>
          <p:cNvPr id="13" name="TextBox 12">
            <a:extLst>
              <a:ext uri="{FF2B5EF4-FFF2-40B4-BE49-F238E27FC236}">
                <a16:creationId xmlns:a16="http://schemas.microsoft.com/office/drawing/2014/main" id="{91FD41B1-C82A-45D9-B0D2-6BDF6C5BA8F5}"/>
              </a:ext>
            </a:extLst>
          </p:cNvPr>
          <p:cNvSpPr txBox="1"/>
          <p:nvPr/>
        </p:nvSpPr>
        <p:spPr>
          <a:xfrm>
            <a:off x="1182948" y="1989535"/>
            <a:ext cx="6094520" cy="369332"/>
          </a:xfrm>
          <a:prstGeom prst="rect">
            <a:avLst/>
          </a:prstGeom>
          <a:noFill/>
        </p:spPr>
        <p:txBody>
          <a:bodyPr wrap="square">
            <a:spAutoFit/>
          </a:bodyPr>
          <a:lstStyle/>
          <a:p>
            <a:r>
              <a:rPr lang="en-ID" dirty="0"/>
              <a:t>3</a:t>
            </a:r>
            <a:r>
              <a:rPr lang="en-ID" sz="1800" dirty="0">
                <a:latin typeface="+mn-lt"/>
              </a:rPr>
              <a:t>. </a:t>
            </a:r>
            <a:r>
              <a:rPr lang="en-ID" sz="1800" dirty="0"/>
              <a:t>Method GET </a:t>
            </a:r>
            <a:r>
              <a:rPr lang="en-ID" sz="1800" dirty="0" err="1"/>
              <a:t>Hanya</a:t>
            </a:r>
            <a:r>
              <a:rPr lang="en-ID" sz="1800" dirty="0"/>
              <a:t> Bisa </a:t>
            </a:r>
            <a:r>
              <a:rPr lang="en-ID" sz="1800" dirty="0" err="1"/>
              <a:t>Menampung</a:t>
            </a:r>
            <a:r>
              <a:rPr lang="en-ID" sz="1800" dirty="0"/>
              <a:t> 2047 Data</a:t>
            </a:r>
            <a:endParaRPr lang="en-ID" dirty="0"/>
          </a:p>
        </p:txBody>
      </p:sp>
      <p:sp>
        <p:nvSpPr>
          <p:cNvPr id="9" name="TextBox 8">
            <a:extLst>
              <a:ext uri="{FF2B5EF4-FFF2-40B4-BE49-F238E27FC236}">
                <a16:creationId xmlns:a16="http://schemas.microsoft.com/office/drawing/2014/main" id="{D70598FD-CC2D-44BB-965B-AD69A83084B2}"/>
              </a:ext>
            </a:extLst>
          </p:cNvPr>
          <p:cNvSpPr txBox="1"/>
          <p:nvPr/>
        </p:nvSpPr>
        <p:spPr>
          <a:xfrm>
            <a:off x="1182947" y="2375475"/>
            <a:ext cx="9967405" cy="3416320"/>
          </a:xfrm>
          <a:prstGeom prst="rect">
            <a:avLst/>
          </a:prstGeom>
          <a:noFill/>
        </p:spPr>
        <p:txBody>
          <a:bodyPr wrap="square">
            <a:spAutoFit/>
          </a:bodyPr>
          <a:lstStyle/>
          <a:p>
            <a:r>
              <a:rPr lang="en-ID" dirty="0"/>
              <a:t>Ketika Anda </a:t>
            </a:r>
            <a:r>
              <a:rPr lang="en-ID" dirty="0" err="1"/>
              <a:t>mengisi</a:t>
            </a:r>
            <a:r>
              <a:rPr lang="en-ID" dirty="0"/>
              <a:t> </a:t>
            </a:r>
            <a:r>
              <a:rPr lang="en-ID" dirty="0" err="1"/>
              <a:t>formulir</a:t>
            </a:r>
            <a:r>
              <a:rPr lang="en-ID" dirty="0"/>
              <a:t> </a:t>
            </a:r>
            <a:r>
              <a:rPr lang="en-ID" dirty="0" err="1"/>
              <a:t>dengan</a:t>
            </a:r>
            <a:r>
              <a:rPr lang="en-ID" dirty="0"/>
              <a:t> method GET, </a:t>
            </a:r>
            <a:r>
              <a:rPr lang="en-ID" dirty="0" err="1"/>
              <a:t>maka</a:t>
            </a:r>
            <a:r>
              <a:rPr lang="en-ID" dirty="0"/>
              <a:t> </a:t>
            </a:r>
            <a:r>
              <a:rPr lang="en-ID" dirty="0" err="1"/>
              <a:t>anda</a:t>
            </a:r>
            <a:r>
              <a:rPr lang="en-ID" dirty="0"/>
              <a:t> </a:t>
            </a:r>
            <a:r>
              <a:rPr lang="en-ID" dirty="0" err="1"/>
              <a:t>hanya</a:t>
            </a:r>
            <a:r>
              <a:rPr lang="en-ID" dirty="0"/>
              <a:t> </a:t>
            </a:r>
            <a:r>
              <a:rPr lang="en-ID" dirty="0" err="1"/>
              <a:t>bisa</a:t>
            </a:r>
            <a:r>
              <a:rPr lang="en-ID" dirty="0"/>
              <a:t> </a:t>
            </a:r>
            <a:r>
              <a:rPr lang="en-ID" dirty="0" err="1"/>
              <a:t>mengisi</a:t>
            </a:r>
            <a:r>
              <a:rPr lang="en-ID" dirty="0"/>
              <a:t> </a:t>
            </a:r>
            <a:r>
              <a:rPr lang="en-ID" dirty="0" err="1"/>
              <a:t>maksimal</a:t>
            </a:r>
            <a:r>
              <a:rPr lang="en-ID" dirty="0"/>
              <a:t> 2047 </a:t>
            </a:r>
            <a:r>
              <a:rPr lang="en-ID" dirty="0" err="1"/>
              <a:t>karakter</a:t>
            </a:r>
            <a:r>
              <a:rPr lang="en-ID" dirty="0"/>
              <a:t> </a:t>
            </a:r>
            <a:r>
              <a:rPr lang="en-ID" dirty="0" err="1"/>
              <a:t>saja</a:t>
            </a:r>
            <a:r>
              <a:rPr lang="en-ID" dirty="0"/>
              <a:t>. </a:t>
            </a:r>
            <a:r>
              <a:rPr lang="en-ID" dirty="0" err="1"/>
              <a:t>Tidak</a:t>
            </a:r>
            <a:r>
              <a:rPr lang="en-ID" dirty="0"/>
              <a:t> </a:t>
            </a:r>
            <a:r>
              <a:rPr lang="en-ID" dirty="0" err="1"/>
              <a:t>bisa</a:t>
            </a:r>
            <a:r>
              <a:rPr lang="en-ID" dirty="0"/>
              <a:t> </a:t>
            </a:r>
            <a:r>
              <a:rPr lang="en-ID" dirty="0" err="1"/>
              <a:t>lebih</a:t>
            </a:r>
            <a:r>
              <a:rPr lang="en-ID" dirty="0"/>
              <a:t> </a:t>
            </a:r>
            <a:r>
              <a:rPr lang="en-ID" dirty="0" err="1"/>
              <a:t>dari</a:t>
            </a:r>
            <a:r>
              <a:rPr lang="en-ID" dirty="0"/>
              <a:t> </a:t>
            </a:r>
            <a:r>
              <a:rPr lang="en-ID" dirty="0" err="1"/>
              <a:t>itu</a:t>
            </a:r>
            <a:r>
              <a:rPr lang="en-ID" dirty="0"/>
              <a:t>.</a:t>
            </a:r>
          </a:p>
          <a:p>
            <a:r>
              <a:rPr lang="en-ID" dirty="0"/>
              <a:t> </a:t>
            </a:r>
          </a:p>
          <a:p>
            <a:r>
              <a:rPr lang="en-ID" dirty="0" err="1"/>
              <a:t>Ibaratnya</a:t>
            </a:r>
            <a:r>
              <a:rPr lang="en-ID" dirty="0"/>
              <a:t> </a:t>
            </a:r>
            <a:r>
              <a:rPr lang="en-ID" dirty="0" err="1"/>
              <a:t>begini</a:t>
            </a:r>
            <a:r>
              <a:rPr lang="en-ID" dirty="0"/>
              <a:t>…</a:t>
            </a:r>
          </a:p>
          <a:p>
            <a:r>
              <a:rPr lang="en-ID" dirty="0"/>
              <a:t> </a:t>
            </a:r>
          </a:p>
          <a:p>
            <a:r>
              <a:rPr lang="en-ID" dirty="0"/>
              <a:t>Method GET </a:t>
            </a:r>
            <a:r>
              <a:rPr lang="en-ID" dirty="0" err="1"/>
              <a:t>itu</a:t>
            </a:r>
            <a:r>
              <a:rPr lang="en-ID" dirty="0"/>
              <a:t> </a:t>
            </a:r>
            <a:r>
              <a:rPr lang="en-ID" dirty="0" err="1"/>
              <a:t>seperti</a:t>
            </a:r>
            <a:r>
              <a:rPr lang="en-ID" dirty="0"/>
              <a:t> bus </a:t>
            </a:r>
            <a:r>
              <a:rPr lang="en-ID" dirty="0" err="1"/>
              <a:t>dengan</a:t>
            </a:r>
            <a:r>
              <a:rPr lang="en-ID" dirty="0"/>
              <a:t> </a:t>
            </a:r>
            <a:r>
              <a:rPr lang="en-ID" dirty="0" err="1"/>
              <a:t>kapasitas</a:t>
            </a:r>
            <a:r>
              <a:rPr lang="en-ID" dirty="0"/>
              <a:t> 50 orang </a:t>
            </a:r>
            <a:r>
              <a:rPr lang="en-ID" dirty="0" err="1"/>
              <a:t>misalnya</a:t>
            </a:r>
            <a:r>
              <a:rPr lang="en-ID" dirty="0"/>
              <a:t>. Nah, </a:t>
            </a:r>
            <a:r>
              <a:rPr lang="en-ID" dirty="0" err="1"/>
              <a:t>jika</a:t>
            </a:r>
            <a:r>
              <a:rPr lang="en-ID" dirty="0"/>
              <a:t> bus </a:t>
            </a:r>
            <a:r>
              <a:rPr lang="en-ID" dirty="0" err="1"/>
              <a:t>itu</a:t>
            </a:r>
            <a:r>
              <a:rPr lang="en-ID" dirty="0"/>
              <a:t> </a:t>
            </a:r>
            <a:r>
              <a:rPr lang="en-ID" dirty="0" err="1"/>
              <a:t>mengangkut</a:t>
            </a:r>
            <a:r>
              <a:rPr lang="en-ID" dirty="0"/>
              <a:t> </a:t>
            </a:r>
            <a:r>
              <a:rPr lang="en-ID" dirty="0" err="1"/>
              <a:t>lebih</a:t>
            </a:r>
            <a:r>
              <a:rPr lang="en-ID" dirty="0"/>
              <a:t> </a:t>
            </a:r>
            <a:r>
              <a:rPr lang="en-ID" dirty="0" err="1"/>
              <a:t>dari</a:t>
            </a:r>
            <a:r>
              <a:rPr lang="en-ID" dirty="0"/>
              <a:t> 50 orang </a:t>
            </a:r>
            <a:r>
              <a:rPr lang="en-ID" dirty="0" err="1"/>
              <a:t>maka</a:t>
            </a:r>
            <a:r>
              <a:rPr lang="en-ID" dirty="0"/>
              <a:t> bus </a:t>
            </a:r>
            <a:r>
              <a:rPr lang="en-ID" dirty="0" err="1"/>
              <a:t>tersebut</a:t>
            </a:r>
            <a:r>
              <a:rPr lang="en-ID" dirty="0"/>
              <a:t> </a:t>
            </a:r>
            <a:r>
              <a:rPr lang="en-ID" dirty="0" err="1"/>
              <a:t>tidak</a:t>
            </a:r>
            <a:r>
              <a:rPr lang="en-ID" dirty="0"/>
              <a:t> </a:t>
            </a:r>
            <a:r>
              <a:rPr lang="en-ID" dirty="0" err="1"/>
              <a:t>bisa</a:t>
            </a:r>
            <a:r>
              <a:rPr lang="en-ID" dirty="0"/>
              <a:t> </a:t>
            </a:r>
            <a:r>
              <a:rPr lang="en-ID" dirty="0" err="1"/>
              <a:t>berjalan</a:t>
            </a:r>
            <a:r>
              <a:rPr lang="en-ID" dirty="0"/>
              <a:t>. </a:t>
            </a:r>
          </a:p>
          <a:p>
            <a:r>
              <a:rPr lang="en-ID" dirty="0"/>
              <a:t> </a:t>
            </a:r>
          </a:p>
          <a:p>
            <a:r>
              <a:rPr lang="en-ID" dirty="0"/>
              <a:t>Sama </a:t>
            </a:r>
            <a:r>
              <a:rPr lang="en-ID" dirty="0" err="1"/>
              <a:t>halnya</a:t>
            </a:r>
            <a:r>
              <a:rPr lang="en-ID" dirty="0"/>
              <a:t> </a:t>
            </a:r>
            <a:r>
              <a:rPr lang="en-ID" dirty="0" err="1"/>
              <a:t>dengan</a:t>
            </a:r>
            <a:r>
              <a:rPr lang="en-ID" dirty="0"/>
              <a:t> method GET.</a:t>
            </a:r>
          </a:p>
          <a:p>
            <a:r>
              <a:rPr lang="en-ID" dirty="0"/>
              <a:t> </a:t>
            </a:r>
          </a:p>
          <a:p>
            <a:r>
              <a:rPr lang="en-ID" dirty="0"/>
              <a:t>Ketika </a:t>
            </a:r>
            <a:r>
              <a:rPr lang="en-ID" dirty="0" err="1"/>
              <a:t>kita</a:t>
            </a:r>
            <a:r>
              <a:rPr lang="en-ID" dirty="0"/>
              <a:t> </a:t>
            </a:r>
            <a:r>
              <a:rPr lang="en-ID" dirty="0" err="1"/>
              <a:t>menginputkan</a:t>
            </a:r>
            <a:r>
              <a:rPr lang="en-ID" dirty="0"/>
              <a:t> </a:t>
            </a:r>
            <a:r>
              <a:rPr lang="en-ID" dirty="0" err="1"/>
              <a:t>sebuah</a:t>
            </a:r>
            <a:r>
              <a:rPr lang="en-ID" dirty="0"/>
              <a:t> data yang </a:t>
            </a:r>
            <a:r>
              <a:rPr lang="en-ID" dirty="0" err="1"/>
              <a:t>panjang</a:t>
            </a:r>
            <a:r>
              <a:rPr lang="en-ID" dirty="0"/>
              <a:t> </a:t>
            </a:r>
            <a:r>
              <a:rPr lang="en-ID" dirty="0" err="1"/>
              <a:t>karakter</a:t>
            </a:r>
            <a:r>
              <a:rPr lang="en-ID" dirty="0"/>
              <a:t> </a:t>
            </a:r>
            <a:r>
              <a:rPr lang="en-ID" dirty="0" err="1"/>
              <a:t>nya</a:t>
            </a:r>
            <a:r>
              <a:rPr lang="en-ID" dirty="0"/>
              <a:t> </a:t>
            </a:r>
            <a:r>
              <a:rPr lang="en-ID" dirty="0" err="1"/>
              <a:t>lebih</a:t>
            </a:r>
            <a:r>
              <a:rPr lang="en-ID" dirty="0"/>
              <a:t> </a:t>
            </a:r>
            <a:r>
              <a:rPr lang="en-ID" dirty="0" err="1"/>
              <a:t>dari</a:t>
            </a:r>
            <a:r>
              <a:rPr lang="en-ID" dirty="0"/>
              <a:t> 2047, </a:t>
            </a:r>
            <a:r>
              <a:rPr lang="en-ID" dirty="0" err="1"/>
              <a:t>maka</a:t>
            </a:r>
            <a:r>
              <a:rPr lang="en-ID" dirty="0"/>
              <a:t> method GET </a:t>
            </a:r>
            <a:r>
              <a:rPr lang="en-ID" dirty="0" err="1"/>
              <a:t>tidak</a:t>
            </a:r>
            <a:r>
              <a:rPr lang="en-ID" dirty="0"/>
              <a:t> </a:t>
            </a:r>
            <a:r>
              <a:rPr lang="en-ID" dirty="0" err="1"/>
              <a:t>akan</a:t>
            </a:r>
            <a:r>
              <a:rPr lang="en-ID" dirty="0"/>
              <a:t> </a:t>
            </a:r>
            <a:r>
              <a:rPr lang="en-ID" dirty="0" err="1"/>
              <a:t>mengirimkan</a:t>
            </a:r>
            <a:r>
              <a:rPr lang="en-ID" dirty="0"/>
              <a:t> data </a:t>
            </a:r>
            <a:r>
              <a:rPr lang="en-ID" dirty="0" err="1"/>
              <a:t>tersebut</a:t>
            </a:r>
            <a:r>
              <a:rPr lang="en-ID" dirty="0"/>
              <a:t>.</a:t>
            </a:r>
          </a:p>
        </p:txBody>
      </p:sp>
    </p:spTree>
    <p:extLst>
      <p:ext uri="{BB962C8B-B14F-4D97-AF65-F5344CB8AC3E}">
        <p14:creationId xmlns:p14="http://schemas.microsoft.com/office/powerpoint/2010/main" val="76792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81178E31-9838-41E0-B369-9DCB240BB7EA}"/>
              </a:ext>
            </a:extLst>
          </p:cNvPr>
          <p:cNvSpPr txBox="1"/>
          <p:nvPr/>
        </p:nvSpPr>
        <p:spPr>
          <a:xfrm>
            <a:off x="1659892" y="1527870"/>
            <a:ext cx="6094520" cy="461665"/>
          </a:xfrm>
          <a:prstGeom prst="rect">
            <a:avLst/>
          </a:prstGeom>
          <a:noFill/>
        </p:spPr>
        <p:txBody>
          <a:bodyPr wrap="square">
            <a:spAutoFit/>
          </a:bodyPr>
          <a:lstStyle/>
          <a:p>
            <a:r>
              <a:rPr lang="nl-NL" sz="2400" b="1" dirty="0"/>
              <a:t>Perbedaan Method POST dan GET.</a:t>
            </a:r>
            <a:endParaRPr lang="en-ID" sz="2400" b="1" dirty="0"/>
          </a:p>
        </p:txBody>
      </p:sp>
      <p:sp>
        <p:nvSpPr>
          <p:cNvPr id="13" name="TextBox 12">
            <a:extLst>
              <a:ext uri="{FF2B5EF4-FFF2-40B4-BE49-F238E27FC236}">
                <a16:creationId xmlns:a16="http://schemas.microsoft.com/office/drawing/2014/main" id="{91FD41B1-C82A-45D9-B0D2-6BDF6C5BA8F5}"/>
              </a:ext>
            </a:extLst>
          </p:cNvPr>
          <p:cNvSpPr txBox="1"/>
          <p:nvPr/>
        </p:nvSpPr>
        <p:spPr>
          <a:xfrm>
            <a:off x="1182948" y="1989535"/>
            <a:ext cx="6094520" cy="369332"/>
          </a:xfrm>
          <a:prstGeom prst="rect">
            <a:avLst/>
          </a:prstGeom>
          <a:noFill/>
        </p:spPr>
        <p:txBody>
          <a:bodyPr wrap="square">
            <a:spAutoFit/>
          </a:bodyPr>
          <a:lstStyle/>
          <a:p>
            <a:r>
              <a:rPr lang="en-ID" sz="1800" dirty="0">
                <a:latin typeface="+mn-lt"/>
              </a:rPr>
              <a:t>4. </a:t>
            </a:r>
            <a:r>
              <a:rPr lang="en-ID" sz="1800" dirty="0"/>
              <a:t>Method POST </a:t>
            </a:r>
            <a:r>
              <a:rPr lang="en-ID" sz="1800" dirty="0" err="1"/>
              <a:t>Tidak</a:t>
            </a:r>
            <a:r>
              <a:rPr lang="en-ID" sz="1800" dirty="0"/>
              <a:t> </a:t>
            </a:r>
            <a:r>
              <a:rPr lang="en-ID" sz="1800" dirty="0" err="1"/>
              <a:t>Terbatas</a:t>
            </a:r>
            <a:r>
              <a:rPr lang="en-ID" sz="1800" dirty="0"/>
              <a:t> Data</a:t>
            </a:r>
            <a:endParaRPr lang="en-ID" dirty="0"/>
          </a:p>
        </p:txBody>
      </p:sp>
      <p:sp>
        <p:nvSpPr>
          <p:cNvPr id="9" name="TextBox 8">
            <a:extLst>
              <a:ext uri="{FF2B5EF4-FFF2-40B4-BE49-F238E27FC236}">
                <a16:creationId xmlns:a16="http://schemas.microsoft.com/office/drawing/2014/main" id="{D70598FD-CC2D-44BB-965B-AD69A83084B2}"/>
              </a:ext>
            </a:extLst>
          </p:cNvPr>
          <p:cNvSpPr txBox="1"/>
          <p:nvPr/>
        </p:nvSpPr>
        <p:spPr>
          <a:xfrm>
            <a:off x="1182947" y="2375475"/>
            <a:ext cx="9967405" cy="646331"/>
          </a:xfrm>
          <a:prstGeom prst="rect">
            <a:avLst/>
          </a:prstGeom>
          <a:noFill/>
        </p:spPr>
        <p:txBody>
          <a:bodyPr wrap="square">
            <a:spAutoFit/>
          </a:bodyPr>
          <a:lstStyle/>
          <a:p>
            <a:r>
              <a:rPr lang="en-ID"/>
              <a:t>Ketika Anda membuat sebuah formulir online dengan menggunakan method POST, maka panjangnya karakter / data tidak terbatas. Anda bisa isi data sebanyak-banyaknya tanpa ada batasan maksimal.</a:t>
            </a:r>
            <a:endParaRPr lang="en-ID" dirty="0"/>
          </a:p>
        </p:txBody>
      </p:sp>
    </p:spTree>
    <p:extLst>
      <p:ext uri="{BB962C8B-B14F-4D97-AF65-F5344CB8AC3E}">
        <p14:creationId xmlns:p14="http://schemas.microsoft.com/office/powerpoint/2010/main" val="226286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81178E31-9838-41E0-B369-9DCB240BB7EA}"/>
              </a:ext>
            </a:extLst>
          </p:cNvPr>
          <p:cNvSpPr txBox="1"/>
          <p:nvPr/>
        </p:nvSpPr>
        <p:spPr>
          <a:xfrm>
            <a:off x="1659892" y="1527870"/>
            <a:ext cx="6094520" cy="461665"/>
          </a:xfrm>
          <a:prstGeom prst="rect">
            <a:avLst/>
          </a:prstGeom>
          <a:noFill/>
        </p:spPr>
        <p:txBody>
          <a:bodyPr wrap="square">
            <a:spAutoFit/>
          </a:bodyPr>
          <a:lstStyle/>
          <a:p>
            <a:r>
              <a:rPr lang="en-ID" sz="2400" b="1"/>
              <a:t>Praktek</a:t>
            </a:r>
            <a:endParaRPr lang="en-ID" sz="2400" b="1" dirty="0"/>
          </a:p>
        </p:txBody>
      </p:sp>
      <p:pic>
        <p:nvPicPr>
          <p:cNvPr id="3" name="Picture 2">
            <a:extLst>
              <a:ext uri="{FF2B5EF4-FFF2-40B4-BE49-F238E27FC236}">
                <a16:creationId xmlns:a16="http://schemas.microsoft.com/office/drawing/2014/main" id="{41E5ABC8-90CB-462B-9ED5-818C03E7633F}"/>
              </a:ext>
            </a:extLst>
          </p:cNvPr>
          <p:cNvPicPr>
            <a:picLocks noChangeAspect="1"/>
          </p:cNvPicPr>
          <p:nvPr/>
        </p:nvPicPr>
        <p:blipFill>
          <a:blip r:embed="rId5"/>
          <a:stretch>
            <a:fillRect/>
          </a:stretch>
        </p:blipFill>
        <p:spPr>
          <a:xfrm>
            <a:off x="1659892" y="1989534"/>
            <a:ext cx="5983782" cy="4813343"/>
          </a:xfrm>
          <a:prstGeom prst="rect">
            <a:avLst/>
          </a:prstGeom>
        </p:spPr>
      </p:pic>
    </p:spTree>
    <p:extLst>
      <p:ext uri="{BB962C8B-B14F-4D97-AF65-F5344CB8AC3E}">
        <p14:creationId xmlns:p14="http://schemas.microsoft.com/office/powerpoint/2010/main" val="281255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81178E31-9838-41E0-B369-9DCB240BB7EA}"/>
              </a:ext>
            </a:extLst>
          </p:cNvPr>
          <p:cNvSpPr txBox="1"/>
          <p:nvPr/>
        </p:nvSpPr>
        <p:spPr>
          <a:xfrm>
            <a:off x="1659892" y="1527870"/>
            <a:ext cx="6094520" cy="461665"/>
          </a:xfrm>
          <a:prstGeom prst="rect">
            <a:avLst/>
          </a:prstGeom>
          <a:noFill/>
        </p:spPr>
        <p:txBody>
          <a:bodyPr wrap="square">
            <a:spAutoFit/>
          </a:bodyPr>
          <a:lstStyle/>
          <a:p>
            <a:r>
              <a:rPr lang="en-ID" sz="2400" b="1"/>
              <a:t>Praktek</a:t>
            </a:r>
            <a:endParaRPr lang="en-ID" sz="2400" b="1" dirty="0"/>
          </a:p>
        </p:txBody>
      </p:sp>
      <p:sp>
        <p:nvSpPr>
          <p:cNvPr id="9" name="TextBox 8">
            <a:extLst>
              <a:ext uri="{FF2B5EF4-FFF2-40B4-BE49-F238E27FC236}">
                <a16:creationId xmlns:a16="http://schemas.microsoft.com/office/drawing/2014/main" id="{B87B3A63-8FC2-48FE-BBAA-6B60D7096FF3}"/>
              </a:ext>
            </a:extLst>
          </p:cNvPr>
          <p:cNvSpPr txBox="1"/>
          <p:nvPr/>
        </p:nvSpPr>
        <p:spPr>
          <a:xfrm>
            <a:off x="1094171" y="2162544"/>
            <a:ext cx="10384655" cy="1477328"/>
          </a:xfrm>
          <a:prstGeom prst="rect">
            <a:avLst/>
          </a:prstGeom>
          <a:noFill/>
        </p:spPr>
        <p:txBody>
          <a:bodyPr wrap="square">
            <a:spAutoFit/>
          </a:bodyPr>
          <a:lstStyle/>
          <a:p>
            <a:r>
              <a:rPr lang="en-ID" dirty="0"/>
              <a:t>Struct *</a:t>
            </a:r>
            <a:r>
              <a:rPr lang="en-ID" dirty="0" err="1"/>
              <a:t>http.Request</a:t>
            </a:r>
            <a:r>
              <a:rPr lang="en-ID" dirty="0"/>
              <a:t> </a:t>
            </a:r>
            <a:r>
              <a:rPr lang="en-ID" dirty="0" err="1"/>
              <a:t>memiliki</a:t>
            </a:r>
            <a:r>
              <a:rPr lang="en-ID" dirty="0"/>
              <a:t> property </a:t>
            </a:r>
            <a:r>
              <a:rPr lang="en-ID" dirty="0" err="1"/>
              <a:t>bernama</a:t>
            </a:r>
            <a:r>
              <a:rPr lang="en-ID" dirty="0"/>
              <a:t> Method yang </a:t>
            </a:r>
            <a:r>
              <a:rPr lang="en-ID" dirty="0" err="1"/>
              <a:t>bisa</a:t>
            </a:r>
            <a:r>
              <a:rPr lang="en-ID" dirty="0"/>
              <a:t> </a:t>
            </a:r>
            <a:r>
              <a:rPr lang="en-ID" dirty="0" err="1"/>
              <a:t>digunakan</a:t>
            </a:r>
            <a:r>
              <a:rPr lang="en-ID" dirty="0"/>
              <a:t> </a:t>
            </a:r>
            <a:r>
              <a:rPr lang="en-ID" dirty="0" err="1"/>
              <a:t>untuk</a:t>
            </a:r>
            <a:r>
              <a:rPr lang="en-ID" dirty="0"/>
              <a:t> </a:t>
            </a:r>
            <a:r>
              <a:rPr lang="en-ID" dirty="0" err="1"/>
              <a:t>mengecek</a:t>
            </a:r>
            <a:r>
              <a:rPr lang="en-ID" dirty="0"/>
              <a:t> method </a:t>
            </a:r>
            <a:r>
              <a:rPr lang="en-ID" dirty="0" err="1"/>
              <a:t>daripada</a:t>
            </a:r>
            <a:r>
              <a:rPr lang="en-ID" dirty="0"/>
              <a:t> request yang </a:t>
            </a:r>
            <a:r>
              <a:rPr lang="en-ID" dirty="0" err="1"/>
              <a:t>sedang</a:t>
            </a:r>
            <a:r>
              <a:rPr lang="en-ID" dirty="0"/>
              <a:t> </a:t>
            </a:r>
            <a:r>
              <a:rPr lang="en-ID" dirty="0" err="1"/>
              <a:t>berjalan</a:t>
            </a:r>
            <a:r>
              <a:rPr lang="en-ID" dirty="0"/>
              <a:t>.</a:t>
            </a:r>
          </a:p>
          <a:p>
            <a:endParaRPr lang="en-ID" dirty="0"/>
          </a:p>
          <a:p>
            <a:r>
              <a:rPr lang="en-ID" dirty="0"/>
              <a:t>Pada </a:t>
            </a:r>
            <a:r>
              <a:rPr lang="en-ID" dirty="0" err="1"/>
              <a:t>contoh</a:t>
            </a:r>
            <a:r>
              <a:rPr lang="en-ID" dirty="0"/>
              <a:t> di </a:t>
            </a:r>
            <a:r>
              <a:rPr lang="en-ID" dirty="0" err="1"/>
              <a:t>atas</a:t>
            </a:r>
            <a:r>
              <a:rPr lang="en-ID" dirty="0"/>
              <a:t>, request </a:t>
            </a:r>
            <a:r>
              <a:rPr lang="en-ID" dirty="0" err="1"/>
              <a:t>ke</a:t>
            </a:r>
            <a:r>
              <a:rPr lang="en-ID" dirty="0"/>
              <a:t> </a:t>
            </a:r>
            <a:r>
              <a:rPr lang="en-ID" dirty="0" err="1"/>
              <a:t>rute</a:t>
            </a:r>
            <a:r>
              <a:rPr lang="en-ID" dirty="0"/>
              <a:t> / </a:t>
            </a:r>
            <a:r>
              <a:rPr lang="en-ID" dirty="0" err="1"/>
              <a:t>dengan</a:t>
            </a:r>
            <a:r>
              <a:rPr lang="en-ID" dirty="0"/>
              <a:t> method POST </a:t>
            </a:r>
            <a:r>
              <a:rPr lang="en-ID" dirty="0" err="1"/>
              <a:t>akan</a:t>
            </a:r>
            <a:r>
              <a:rPr lang="en-ID" dirty="0"/>
              <a:t> </a:t>
            </a:r>
            <a:r>
              <a:rPr lang="en-ID" dirty="0" err="1"/>
              <a:t>menghasilkan</a:t>
            </a:r>
            <a:r>
              <a:rPr lang="en-ID" dirty="0"/>
              <a:t> output text post, </a:t>
            </a:r>
            <a:r>
              <a:rPr lang="en-ID" dirty="0" err="1"/>
              <a:t>sedangkan</a:t>
            </a:r>
            <a:r>
              <a:rPr lang="en-ID" dirty="0"/>
              <a:t> method GET </a:t>
            </a:r>
            <a:r>
              <a:rPr lang="en-ID" dirty="0" err="1"/>
              <a:t>menghasilkan</a:t>
            </a:r>
            <a:r>
              <a:rPr lang="en-ID" dirty="0"/>
              <a:t> output text get.</a:t>
            </a:r>
          </a:p>
        </p:txBody>
      </p:sp>
    </p:spTree>
    <p:extLst>
      <p:ext uri="{BB962C8B-B14F-4D97-AF65-F5344CB8AC3E}">
        <p14:creationId xmlns:p14="http://schemas.microsoft.com/office/powerpoint/2010/main" val="88264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579</Words>
  <Application>Microsoft Office PowerPoint</Application>
  <PresentationFormat>Widescreen</PresentationFormat>
  <Paragraphs>57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Calibri</vt:lpstr>
      <vt:lpstr>Calibri Light</vt:lpstr>
      <vt:lpstr>Office Theme</vt:lpstr>
      <vt:lpstr>Belajar Golang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Belajar Golang</dc:title>
  <dc:creator>IT-Eko</dc:creator>
  <cp:lastModifiedBy>IT-Eko</cp:lastModifiedBy>
  <cp:revision>20</cp:revision>
  <dcterms:created xsi:type="dcterms:W3CDTF">2021-12-27T08:53:28Z</dcterms:created>
  <dcterms:modified xsi:type="dcterms:W3CDTF">2021-12-27T09:45:17Z</dcterms:modified>
</cp:coreProperties>
</file>