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260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2F35-A75C-4B42-A145-9888AEAAD271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DBF4-733F-48CF-9D40-2B9B072EB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2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51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01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11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972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83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35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33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68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456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6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226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65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08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CC74-05E5-4534-AC36-37B53637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F653F-925E-42D9-ACF3-CD0BB43CB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4F0D-87B4-4413-9094-35EE99E0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100C-6A87-4774-B08C-8749975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55B2-71C4-404F-96B9-8BD94DD3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67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54CA-2746-43BE-9400-563AB278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D5B1-5CC8-449C-93DD-A5DA8B98A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CE11-4FEC-49C2-BA2D-51D9A964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FA65-5F14-438A-AF09-5DDBA039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28D1-5AAE-4D4F-AC52-C127D5D0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25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E6312-8C28-40B0-98F6-49978EF1E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66C90-A698-42CE-92C4-D378A542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001B-3720-4168-A4AC-46B4504A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4AAF-4FA7-435E-80F4-EDD49DC9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5042-DD8F-4799-AA3D-5DA93074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73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688-7BC5-431A-8872-1E13DBD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8ADC-C7E2-4864-AB1C-FF9D7C6F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604B-728E-4543-98A9-1BBC3C4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75D8-6825-4677-A1D6-D455360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4D29-8A6C-4F09-8A0E-1B481616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004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5F50-5EED-4DEB-8BF5-7AABCD1E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270A-34BF-48F4-812D-7E1275D5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CE05-899D-4191-90D0-26A6D7F8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9CA8-438A-4D1D-B3AE-1977D488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BE83-CE93-4911-8E9C-1BFAD05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76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C878-829B-4799-8265-589694B2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015D-4412-4D69-92F6-BF397350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2629F-DCE6-4272-8B1B-3307874F0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2371-ABDD-426C-92AF-D8F6498D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226B2-87B9-4981-8748-3E9EBCEC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A4A1D-FDE9-45AE-A2CE-657AE70F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936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C809-2F45-4CB3-9AD5-1FD9E2B9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9A47-234A-431E-93AB-E6E21F6C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0DE82-B373-41E2-A8A0-065163002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7D195-C8C9-4BFD-865C-9042DD066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112D4-B0CB-4047-BA87-AE5D97E6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E993A-1BFC-4DE3-8020-E22CA0FC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39F9C-931E-425E-B5F8-01DBC2E7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E6F9D-FE3B-43EE-9A3B-312596C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696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D46-3F45-42C1-B8FB-FF6B8CFC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C4441-D668-4837-BAA8-8EF35E01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30CF-25FB-4630-89EF-2C34C4E5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0C03-A956-4F33-8D44-F26B43D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5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A1969-6896-4CF2-BFD7-034C23CC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21F35-7E04-4D24-8BF1-9B44124D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F32BD-B7A7-4243-B062-3CBFEF1C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270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1A66-6500-44E6-B2B6-8850A352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5320-9EFD-433A-BB56-794AD99F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F90E-9B38-40D3-814D-9774A521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345B-D3CA-4392-B24C-1760D32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B3A6-7859-4A5F-9686-5E944947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1F46-563B-4529-A778-9269031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6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00F8-F0EE-4811-93AE-49DE44B8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69065-8E57-413F-9A84-314381FE5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19B5D-B8A5-4DBA-A0EF-85CA461A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A9A69-B259-4961-A3E9-C2231E8F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A95D6-5883-4267-818A-A5B7A3AC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2951-08AA-41BE-91AB-7EB2310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60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BC1EA-F48C-4D3C-A751-381A704C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D284-05EF-4E0C-AA76-750F2056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1C52-D35E-4B33-B57B-8AFC9449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AF9C-49EF-41F7-8AE6-0241B456540D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793E-D773-4EFD-B252-56255B070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E4A8-C95C-4948-BC0B-21F60050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93E6-1AF7-4DEF-B2E8-85BDB68F0E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15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b="1" dirty="0"/>
              <a:t>Form Value</a:t>
            </a:r>
          </a:p>
        </p:txBody>
      </p:sp>
    </p:spTree>
    <p:extLst>
      <p:ext uri="{BB962C8B-B14F-4D97-AF65-F5344CB8AC3E}">
        <p14:creationId xmlns:p14="http://schemas.microsoft.com/office/powerpoint/2010/main" val="273398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Main.go</a:t>
            </a:r>
            <a:endParaRPr lang="en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CF061-06CA-4FEE-A0CD-98E39FC04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32" y="2433836"/>
            <a:ext cx="8659105" cy="42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Main.go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312EA-3A81-4624-926E-031E67212060}"/>
              </a:ext>
            </a:extLst>
          </p:cNvPr>
          <p:cNvSpPr txBox="1"/>
          <p:nvPr/>
        </p:nvSpPr>
        <p:spPr>
          <a:xfrm>
            <a:off x="1012423" y="2470471"/>
            <a:ext cx="10884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routeSubmitPost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handler route /process, </a:t>
            </a:r>
            <a:r>
              <a:rPr lang="en-ID" dirty="0" err="1"/>
              <a:t>berisikan</a:t>
            </a:r>
            <a:r>
              <a:rPr lang="en-ID" dirty="0"/>
              <a:t> proses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handler route /, </a:t>
            </a:r>
            <a:r>
              <a:rPr lang="en-ID" dirty="0" err="1"/>
              <a:t>yaitu</a:t>
            </a:r>
            <a:r>
              <a:rPr lang="en-ID" dirty="0"/>
              <a:t> parsing view.html </a:t>
            </a:r>
            <a:r>
              <a:rPr lang="en-ID" dirty="0" err="1"/>
              <a:t>untuk</a:t>
            </a:r>
            <a:r>
              <a:rPr lang="en-ID" dirty="0"/>
              <a:t> di </a:t>
            </a:r>
            <a:r>
              <a:rPr lang="en-ID" dirty="0" err="1"/>
              <a:t>ambil</a:t>
            </a:r>
            <a:r>
              <a:rPr lang="en-ID" dirty="0"/>
              <a:t> template result-</a:t>
            </a:r>
            <a:r>
              <a:rPr lang="en-ID" dirty="0" err="1"/>
              <a:t>nya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pada handler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proses </a:t>
            </a:r>
            <a:r>
              <a:rPr lang="en-ID" dirty="0" err="1"/>
              <a:t>pengambilan</a:t>
            </a:r>
            <a:r>
              <a:rPr lang="en-ID" dirty="0"/>
              <a:t> data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form </a:t>
            </a:r>
            <a:r>
              <a:rPr lang="en-ID" dirty="0" err="1"/>
              <a:t>ketika</a:t>
            </a:r>
            <a:r>
              <a:rPr lang="en-ID" dirty="0"/>
              <a:t> di-submit,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disisipkan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template view.</a:t>
            </a:r>
          </a:p>
        </p:txBody>
      </p:sp>
    </p:spTree>
    <p:extLst>
      <p:ext uri="{BB962C8B-B14F-4D97-AF65-F5344CB8AC3E}">
        <p14:creationId xmlns:p14="http://schemas.microsoft.com/office/powerpoint/2010/main" val="240420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731514" y="1297038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Main.go</a:t>
            </a:r>
            <a:endParaRPr lang="en-ID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633EB-933E-4B4C-B1F1-7333CA30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514" y="1758702"/>
            <a:ext cx="6222878" cy="49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4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731514" y="1297038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Main.go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EAD54-F397-4871-ADBE-0EB04F70005A}"/>
              </a:ext>
            </a:extLst>
          </p:cNvPr>
          <p:cNvSpPr txBox="1"/>
          <p:nvPr/>
        </p:nvSpPr>
        <p:spPr>
          <a:xfrm>
            <a:off x="739064" y="2056686"/>
            <a:ext cx="109429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Ketika user submit </a:t>
            </a:r>
            <a:r>
              <a:rPr lang="en-ID" dirty="0" err="1"/>
              <a:t>ke</a:t>
            </a:r>
            <a:r>
              <a:rPr lang="en-ID" dirty="0"/>
              <a:t> /process, </a:t>
            </a:r>
            <a:r>
              <a:rPr lang="en-ID" dirty="0" err="1"/>
              <a:t>maka</a:t>
            </a:r>
            <a:r>
              <a:rPr lang="en-ID" dirty="0"/>
              <a:t> data-data yang </a:t>
            </a:r>
            <a:r>
              <a:rPr lang="en-ID" dirty="0" err="1"/>
              <a:t>ada</a:t>
            </a:r>
            <a:r>
              <a:rPr lang="en-ID" dirty="0"/>
              <a:t> di form input </a:t>
            </a:r>
            <a:r>
              <a:rPr lang="en-ID" dirty="0" err="1"/>
              <a:t>dikirim</a:t>
            </a:r>
            <a:r>
              <a:rPr lang="en-ID" dirty="0"/>
              <a:t>. Method </a:t>
            </a:r>
            <a:r>
              <a:rPr lang="en-ID" dirty="0" err="1"/>
              <a:t>ParseForm</a:t>
            </a:r>
            <a:r>
              <a:rPr lang="en-ID" dirty="0"/>
              <a:t>() pada statement </a:t>
            </a:r>
            <a:r>
              <a:rPr lang="en-ID" dirty="0" err="1"/>
              <a:t>r.ParseForm</a:t>
            </a:r>
            <a:r>
              <a:rPr lang="en-ID" dirty="0"/>
              <a:t>()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parsing form data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view,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data-</a:t>
            </a:r>
            <a:r>
              <a:rPr lang="en-ID" dirty="0" err="1"/>
              <a:t>datanya</a:t>
            </a:r>
            <a:r>
              <a:rPr lang="en-ID" dirty="0"/>
              <a:t>. Method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 error </a:t>
            </a:r>
            <a:r>
              <a:rPr lang="en-ID" dirty="0" err="1"/>
              <a:t>jika</a:t>
            </a:r>
            <a:r>
              <a:rPr lang="en-ID" dirty="0"/>
              <a:t> proses parsing </a:t>
            </a:r>
            <a:r>
              <a:rPr lang="en-ID" dirty="0" err="1"/>
              <a:t>gagal</a:t>
            </a:r>
            <a:r>
              <a:rPr lang="en-ID" dirty="0"/>
              <a:t> (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data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valid).</a:t>
            </a:r>
          </a:p>
          <a:p>
            <a:endParaRPr lang="en-ID" dirty="0"/>
          </a:p>
          <a:p>
            <a:r>
              <a:rPr lang="en-ID" dirty="0" err="1"/>
              <a:t>Pengambilan</a:t>
            </a:r>
            <a:r>
              <a:rPr lang="en-ID" dirty="0"/>
              <a:t> data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method </a:t>
            </a:r>
            <a:r>
              <a:rPr lang="en-ID" dirty="0" err="1"/>
              <a:t>FormValue</a:t>
            </a:r>
            <a:r>
              <a:rPr lang="en-ID" dirty="0"/>
              <a:t>().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r.FormValue</a:t>
            </a:r>
            <a:r>
              <a:rPr lang="en-ID" dirty="0"/>
              <a:t>("name"),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 </a:t>
            </a:r>
            <a:r>
              <a:rPr lang="en-ID" dirty="0" err="1"/>
              <a:t>inputan</a:t>
            </a:r>
            <a:r>
              <a:rPr lang="en-ID" dirty="0"/>
              <a:t> name (data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inputan</a:t>
            </a:r>
            <a:r>
              <a:rPr lang="en-ID" dirty="0"/>
              <a:t> &lt;input name="name" /&gt;).</a:t>
            </a:r>
          </a:p>
          <a:p>
            <a:endParaRPr lang="en-ID" dirty="0"/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method </a:t>
            </a:r>
            <a:r>
              <a:rPr lang="en-ID" dirty="0" err="1"/>
              <a:t>FormValue</a:t>
            </a:r>
            <a:r>
              <a:rPr lang="en-ID" dirty="0"/>
              <a:t>(), </a:t>
            </a:r>
            <a:r>
              <a:rPr lang="en-ID" dirty="0" err="1"/>
              <a:t>pengaksesan</a:t>
            </a:r>
            <a:r>
              <a:rPr lang="en-ID" dirty="0"/>
              <a:t> data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property Form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method Get().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r.Form.Get</a:t>
            </a:r>
            <a:r>
              <a:rPr lang="en-ID" dirty="0"/>
              <a:t>("message"),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data </a:t>
            </a:r>
            <a:r>
              <a:rPr lang="en-ID" dirty="0" err="1"/>
              <a:t>inputan</a:t>
            </a:r>
            <a:r>
              <a:rPr lang="en-ID" dirty="0"/>
              <a:t> message. 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Setelah data </a:t>
            </a:r>
            <a:r>
              <a:rPr lang="en-ID" dirty="0" err="1"/>
              <a:t>dari</a:t>
            </a:r>
            <a:r>
              <a:rPr lang="en-ID" dirty="0"/>
              <a:t> form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ditangkap</a:t>
            </a:r>
            <a:r>
              <a:rPr lang="en-ID" dirty="0"/>
              <a:t> oleh back-end, data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data yang </a:t>
            </a:r>
            <a:r>
              <a:rPr lang="en-ID" dirty="0" err="1"/>
              <a:t>bertipe</a:t>
            </a:r>
            <a:r>
              <a:rPr lang="en-ID" dirty="0"/>
              <a:t> map[string]string. </a:t>
            </a:r>
            <a:r>
              <a:rPr lang="en-ID" dirty="0" err="1"/>
              <a:t>Variabel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disisipkan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view, </a:t>
            </a:r>
            <a:r>
              <a:rPr lang="en-ID" dirty="0" err="1"/>
              <a:t>lewat</a:t>
            </a:r>
            <a:r>
              <a:rPr lang="en-ID" dirty="0"/>
              <a:t> statement </a:t>
            </a:r>
            <a:r>
              <a:rPr lang="en-ID" dirty="0" err="1"/>
              <a:t>tmpl.Execute</a:t>
            </a:r>
            <a:r>
              <a:rPr lang="en-ID" dirty="0"/>
              <a:t>(w, data).</a:t>
            </a:r>
          </a:p>
        </p:txBody>
      </p:sp>
    </p:spTree>
    <p:extLst>
      <p:ext uri="{BB962C8B-B14F-4D97-AF65-F5344CB8AC3E}">
        <p14:creationId xmlns:p14="http://schemas.microsoft.com/office/powerpoint/2010/main" val="303778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01207-04B7-4EA4-A452-132997C67A7D}"/>
              </a:ext>
            </a:extLst>
          </p:cNvPr>
          <p:cNvSpPr txBox="1"/>
          <p:nvPr/>
        </p:nvSpPr>
        <p:spPr>
          <a:xfrm>
            <a:off x="1739792" y="1574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05C7F-5888-435B-98DD-948B68C572EF}"/>
              </a:ext>
            </a:extLst>
          </p:cNvPr>
          <p:cNvSpPr txBox="1"/>
          <p:nvPr/>
        </p:nvSpPr>
        <p:spPr>
          <a:xfrm>
            <a:off x="1209583" y="2097257"/>
            <a:ext cx="1010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OK,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jalankan</a:t>
            </a:r>
            <a:r>
              <a:rPr lang="en-ID" dirty="0"/>
              <a:t> program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buat, dan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C89E3-077E-4FE7-95EF-14D18D269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83" y="2512412"/>
            <a:ext cx="3724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Pada </a:t>
            </a:r>
            <a:r>
              <a:rPr lang="en-ID" sz="2000" dirty="0" err="1"/>
              <a:t>Materi</a:t>
            </a:r>
            <a:r>
              <a:rPr lang="en-ID" sz="2000" dirty="0"/>
              <a:t> kali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bagaimana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submit data, </a:t>
            </a:r>
            <a:r>
              <a:rPr lang="en-ID" sz="2000" dirty="0" err="1"/>
              <a:t>dari</a:t>
            </a:r>
            <a:r>
              <a:rPr lang="en-ID" sz="2000" dirty="0"/>
              <a:t> form di layer front end, </a:t>
            </a:r>
            <a:r>
              <a:rPr lang="en-ID" sz="2000" dirty="0" err="1"/>
              <a:t>ke</a:t>
            </a:r>
            <a:r>
              <a:rPr lang="en-ID" sz="2000" dirty="0"/>
              <a:t> back end. 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Front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79F17-1A0B-4C3C-A250-FB4A03E701C7}"/>
              </a:ext>
            </a:extLst>
          </p:cNvPr>
          <p:cNvSpPr txBox="1"/>
          <p:nvPr/>
        </p:nvSpPr>
        <p:spPr>
          <a:xfrm>
            <a:off x="1012423" y="2444659"/>
            <a:ext cx="10350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folder 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dan </a:t>
            </a:r>
            <a:r>
              <a:rPr lang="en-ID" dirty="0" err="1"/>
              <a:t>sebuah</a:t>
            </a:r>
            <a:r>
              <a:rPr lang="en-ID" dirty="0"/>
              <a:t> file template view view.html. Pada file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template, </a:t>
            </a:r>
            <a:r>
              <a:rPr lang="en-ID" dirty="0" err="1"/>
              <a:t>yaitu</a:t>
            </a:r>
            <a:r>
              <a:rPr lang="en-ID" dirty="0"/>
              <a:t> form dan result. Template </a:t>
            </a:r>
            <a:r>
              <a:rPr lang="en-ID" dirty="0" err="1"/>
              <a:t>pertama</a:t>
            </a:r>
            <a:r>
              <a:rPr lang="en-ID" dirty="0"/>
              <a:t> (form) </a:t>
            </a:r>
            <a:r>
              <a:rPr lang="en-ID" dirty="0" err="1"/>
              <a:t>dijadikan</a:t>
            </a:r>
            <a:r>
              <a:rPr lang="en-ID" dirty="0"/>
              <a:t> landing page program, </a:t>
            </a:r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inputan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submit data.</a:t>
            </a:r>
          </a:p>
        </p:txBody>
      </p:sp>
    </p:spTree>
    <p:extLst>
      <p:ext uri="{BB962C8B-B14F-4D97-AF65-F5344CB8AC3E}">
        <p14:creationId xmlns:p14="http://schemas.microsoft.com/office/powerpoint/2010/main" val="30591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Front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50BF3-DF8A-4663-AEDF-44B8EE15B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806" y="1196267"/>
            <a:ext cx="6418689" cy="50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3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Front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79F17-1A0B-4C3C-A250-FB4A03E701C7}"/>
              </a:ext>
            </a:extLst>
          </p:cNvPr>
          <p:cNvSpPr txBox="1"/>
          <p:nvPr/>
        </p:nvSpPr>
        <p:spPr>
          <a:xfrm>
            <a:off x="1012423" y="2444659"/>
            <a:ext cx="10350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Aksi dari form di atas adalah /process, yang dimana url tersebut nantinya akan mengembalikan output berupa html hasil render template result. Silakan tulis template result berikut dalam view.html (jadi file view ini berisi 2 buah template).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726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Front End (Result)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CE4EA-B869-48FB-988F-52BCA7054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24" y="2572736"/>
            <a:ext cx="8982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/>
              <a:t>Back End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9415-6775-4589-BABD-1F0CBDDD7D39}"/>
              </a:ext>
            </a:extLst>
          </p:cNvPr>
          <p:cNvSpPr txBox="1"/>
          <p:nvPr/>
        </p:nvSpPr>
        <p:spPr>
          <a:xfrm>
            <a:off x="1012423" y="2355918"/>
            <a:ext cx="883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main.go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file </a:t>
            </a:r>
            <a:r>
              <a:rPr lang="en-ID" dirty="0" err="1"/>
              <a:t>ini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route handler </a:t>
            </a:r>
            <a:r>
              <a:rPr lang="en-ID" dirty="0" err="1"/>
              <a:t>diregistrasikan</a:t>
            </a:r>
            <a:r>
              <a:rPr lang="en-ID" dirty="0"/>
              <a:t>.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Route / </a:t>
            </a:r>
            <a:r>
              <a:rPr lang="en-ID" dirty="0" err="1"/>
              <a:t>adalah</a:t>
            </a:r>
            <a:r>
              <a:rPr lang="en-ID" dirty="0"/>
              <a:t> landing page, </a:t>
            </a:r>
            <a:r>
              <a:rPr lang="en-ID" dirty="0" err="1"/>
              <a:t>menampilkan</a:t>
            </a:r>
            <a:r>
              <a:rPr lang="en-ID" dirty="0"/>
              <a:t> form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Route /process </a:t>
            </a:r>
            <a:r>
              <a:rPr lang="en-ID" dirty="0" err="1"/>
              <a:t>sebagai</a:t>
            </a:r>
            <a:r>
              <a:rPr lang="en-ID" dirty="0"/>
              <a:t> action </a:t>
            </a:r>
            <a:r>
              <a:rPr lang="en-ID" dirty="0" err="1"/>
              <a:t>dari</a:t>
            </a:r>
            <a:r>
              <a:rPr lang="en-ID" dirty="0"/>
              <a:t> form input, </a:t>
            </a:r>
            <a:r>
              <a:rPr lang="en-ID" dirty="0" err="1"/>
              <a:t>menampilkan</a:t>
            </a:r>
            <a:r>
              <a:rPr lang="en-ID" dirty="0"/>
              <a:t> text.</a:t>
            </a:r>
          </a:p>
        </p:txBody>
      </p:sp>
    </p:spTree>
    <p:extLst>
      <p:ext uri="{BB962C8B-B14F-4D97-AF65-F5344CB8AC3E}">
        <p14:creationId xmlns:p14="http://schemas.microsoft.com/office/powerpoint/2010/main" val="7263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Main.go</a:t>
            </a:r>
            <a:endParaRPr lang="en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B5DC1-70FA-4259-BC76-62C9C1A0F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87" y="2360622"/>
            <a:ext cx="8924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Main.go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D4D43-22B8-4F06-8C3C-86C36C567AE4}"/>
              </a:ext>
            </a:extLst>
          </p:cNvPr>
          <p:cNvSpPr txBox="1"/>
          <p:nvPr/>
        </p:nvSpPr>
        <p:spPr>
          <a:xfrm>
            <a:off x="1012422" y="2396552"/>
            <a:ext cx="10669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Handler route / </a:t>
            </a:r>
            <a:r>
              <a:rPr lang="en-ID" dirty="0" err="1"/>
              <a:t>dibungkus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 err="1"/>
              <a:t>routeIndexGet</a:t>
            </a:r>
            <a:r>
              <a:rPr lang="en-ID" dirty="0"/>
              <a:t>. Di </a:t>
            </a:r>
            <a:r>
              <a:rPr lang="en-ID" dirty="0" err="1"/>
              <a:t>dalamnya</a:t>
            </a:r>
            <a:r>
              <a:rPr lang="en-ID" dirty="0"/>
              <a:t>, template form </a:t>
            </a:r>
            <a:r>
              <a:rPr lang="en-ID" dirty="0" err="1"/>
              <a:t>dalam</a:t>
            </a:r>
            <a:r>
              <a:rPr lang="en-ID" dirty="0"/>
              <a:t> file template view.html </a:t>
            </a:r>
            <a:r>
              <a:rPr lang="en-ID" dirty="0" err="1"/>
              <a:t>akan</a:t>
            </a:r>
            <a:r>
              <a:rPr lang="en-ID" dirty="0"/>
              <a:t> di-render </a:t>
            </a:r>
            <a:r>
              <a:rPr lang="en-ID" dirty="0" err="1"/>
              <a:t>ke</a:t>
            </a:r>
            <a:r>
              <a:rPr lang="en-ID" dirty="0"/>
              <a:t> view. Request </a:t>
            </a:r>
            <a:r>
              <a:rPr lang="en-ID" dirty="0" err="1"/>
              <a:t>dalam</a:t>
            </a:r>
            <a:r>
              <a:rPr lang="en-ID" dirty="0"/>
              <a:t> handler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dibatasi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method GET </a:t>
            </a:r>
            <a:r>
              <a:rPr lang="en-ID" dirty="0" err="1"/>
              <a:t>saja</a:t>
            </a:r>
            <a:r>
              <a:rPr lang="en-ID" dirty="0"/>
              <a:t>, request </a:t>
            </a:r>
            <a:r>
              <a:rPr lang="en-ID" dirty="0" err="1"/>
              <a:t>dengan</a:t>
            </a:r>
            <a:r>
              <a:rPr lang="en-ID" dirty="0"/>
              <a:t> method lain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response 400 Bad Request.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CF061-06CA-4FEE-A0CD-98E39FC04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09" y="3399053"/>
            <a:ext cx="6562447" cy="31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504</Words>
  <Application>Microsoft Office PowerPoint</Application>
  <PresentationFormat>Widescreen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Belajar Golang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21</cp:revision>
  <dcterms:created xsi:type="dcterms:W3CDTF">2021-12-29T07:13:37Z</dcterms:created>
  <dcterms:modified xsi:type="dcterms:W3CDTF">2021-12-29T08:28:33Z</dcterms:modified>
</cp:coreProperties>
</file>