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2" r:id="rId2"/>
    <p:sldId id="260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5593A-CB7E-4FF2-BD19-CE4D1B4C9FD5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8087C-BCCB-41B1-A5AF-0DD56E7947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166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51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5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382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088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354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512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82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109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997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631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123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267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9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75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292D-4639-4EE6-B096-633EA19CB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1B3C8-B54E-427E-8859-5B161805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9C5E-F157-42E1-8148-6E1F384F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F2C3-2D46-4A6C-9A50-B33D22C1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2A38-192D-44D9-8088-84A47FB9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63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8B84-2A30-4A47-8B1B-5E94733A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08FD7-5457-421A-B329-46154F9D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3092-1FCC-4D4B-B9EC-ADC3E5D7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69D3-7B8A-4476-80E7-3FE71FC8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2B7A-FD41-4850-B1E2-3A3A036C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8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6E426-357D-46D1-A4DA-8C2522838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B20F6-5709-4C62-8A64-52B4C237C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530A-5B6C-49A7-82B9-5D18A8F0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0956E-FD68-4F5F-A310-F127F640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B6E8-7E2C-452B-80E1-CF27A3BF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69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D0D3-A329-48CB-A548-7501C06C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5EA3-3412-478B-825A-E60B6563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2CE5-91DE-44DF-B326-6C5553AB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074B-30A9-4D92-9F69-785A1E2C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9E43-02EA-4BB2-B8A8-C3CD4B8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28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4D88-5BD1-4D66-92E1-9B96B25B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6F793-D6B2-4AF8-A621-558FAFDB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F467-72DA-49BA-8FD6-A1897229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277A-7C5A-49EB-856A-296BA6DF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EB809-A9D5-4FF2-8760-AA0DBF66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9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BB00-8F31-48E6-8994-CFF74DBE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26BD-584E-4EF4-B64E-D4E24C91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43FE2-D358-4850-B21F-31F864E2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F47A-4CE5-48C9-AC77-C303A3F9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0340-97AE-4AD9-A94B-AFC6A5F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70D5-A779-4F47-8872-D3585BF9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723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4985-BC21-4C86-B0C4-FE0C09F9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9A3C-FF80-47DB-B29F-D911A49F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5F6B5-751C-459D-BB12-8370DA403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9A20E-C77D-4EE5-A465-EEF70682F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DFD7D-0145-4CE3-86D1-5EA6B784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3F870-0B91-436E-ABF7-26008412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268DF-F1A3-4691-8618-DDF770CE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87162-D022-4771-9F9B-96A5A8B1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695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7AEF-091A-4BA8-B685-E4A06957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14422-9C2C-4D7A-AEA8-83495830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AA5B5-6581-43DA-9AD3-7676A594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1A089-6860-4205-B7FF-CC68EA42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26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43EED-585F-492B-9EAF-0801D819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582AF-F642-41DA-A4BC-1DA3DC49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11127-AEB8-4FE3-B67D-D87026EA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235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F5A4-F987-4EAF-ACA3-98F92E28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E047-360D-4BC3-9919-85AAF8FC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CFE6B-A660-4793-A2CD-891BD753B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2575-CF19-4E1E-B03F-E71AC5BE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7584-AB9A-4DB2-AD2F-1FDC873C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41C5-EAEC-4CA3-90DE-CE35203A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118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A8DF-4A0F-4FD4-A08B-8D1C09C2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30C99-F54E-47F1-8657-49EE4A0AB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FBBB8-C0B0-4CF2-9589-30BB18D4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CA65-B3F4-4FD4-9B04-42C6BE08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8CC4-46C7-4D33-BED5-1E189693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AA59-60F3-4FC9-A662-866416E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13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0E265-A0BE-4AAD-94C4-3086FCFB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2CEC-DAA3-45F4-83D6-530B6A40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A2F4-E8AF-43CC-8461-F5CE57D8D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447C-CE11-49CE-949E-4F61812FED00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41CA-60B5-4EE5-BEDE-DCCDDB0BE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45E1-EDE6-4A37-AFDC-5517C561F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57F2-B823-4B39-AA32-E4E3462527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857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kokurniadi/mica-framework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83BB-3B33-4B47-8502-2ED886FC046D}"/>
              </a:ext>
            </a:extLst>
          </p:cNvPr>
          <p:cNvSpPr txBox="1"/>
          <p:nvPr/>
        </p:nvSpPr>
        <p:spPr>
          <a:xfrm>
            <a:off x="1525758" y="3246681"/>
            <a:ext cx="9232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/>
              <a:t>Sekilas</a:t>
            </a:r>
            <a:r>
              <a:rPr lang="en-US" sz="3600" b="1" dirty="0"/>
              <a:t> </a:t>
            </a:r>
            <a:r>
              <a:rPr lang="en-US" sz="3600" b="1" dirty="0" err="1"/>
              <a:t>tentang</a:t>
            </a:r>
            <a:r>
              <a:rPr lang="en-US" sz="3600" b="1" dirty="0"/>
              <a:t> </a:t>
            </a:r>
            <a:r>
              <a:rPr lang="en-US" sz="3600" b="1" dirty="0" err="1"/>
              <a:t>Mysql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73398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Membuat</a:t>
            </a:r>
            <a:r>
              <a:rPr lang="en-US" sz="2000" dirty="0"/>
              <a:t> Table</a:t>
            </a: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3A50E-74E2-4807-BECA-2FD1C744A338}"/>
              </a:ext>
            </a:extLst>
          </p:cNvPr>
          <p:cNvSpPr txBox="1"/>
          <p:nvPr/>
        </p:nvSpPr>
        <p:spPr>
          <a:xfrm>
            <a:off x="898492" y="4608297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Silahkan</a:t>
            </a:r>
            <a:r>
              <a:rPr lang="en-US" sz="2000" dirty="0"/>
              <a:t> </a:t>
            </a:r>
            <a:r>
              <a:rPr lang="en-US" sz="2000" dirty="0" err="1"/>
              <a:t>masukkan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table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F5EAE-E757-44F5-B32D-C351DFD16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23" y="2360500"/>
            <a:ext cx="9111449" cy="22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68DC7-2729-4EC4-90C7-900E90B1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49" y="2261007"/>
            <a:ext cx="9599720" cy="3541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491449" y="1428922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table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user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enter </a:t>
            </a:r>
            <a:r>
              <a:rPr lang="en-US" sz="2000" dirty="0" err="1"/>
              <a:t>nanti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BA798-4187-467B-B65A-DD0B71902D4E}"/>
              </a:ext>
            </a:extLst>
          </p:cNvPr>
          <p:cNvSpPr txBox="1"/>
          <p:nvPr/>
        </p:nvSpPr>
        <p:spPr>
          <a:xfrm>
            <a:off x="1491448" y="5940257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05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491449" y="1428922"/>
            <a:ext cx="101671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Query </a:t>
            </a:r>
            <a:r>
              <a:rPr lang="en-US" sz="2000" dirty="0" err="1"/>
              <a:t>dasar</a:t>
            </a:r>
            <a:r>
              <a:rPr lang="en-US" sz="2000" dirty="0"/>
              <a:t> pada </a:t>
            </a:r>
            <a:r>
              <a:rPr lang="en-US" sz="2000" dirty="0" err="1"/>
              <a:t>mysql</a:t>
            </a:r>
            <a:endParaRPr lang="en-US" sz="2000" dirty="0"/>
          </a:p>
          <a:p>
            <a:r>
              <a:rPr lang="en-US" sz="2000" b="1" dirty="0"/>
              <a:t>Query Select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data </a:t>
            </a:r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data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script </a:t>
            </a:r>
            <a:r>
              <a:rPr lang="en-US" sz="2000" b="1" dirty="0"/>
              <a:t>Select * from &lt;</a:t>
            </a:r>
            <a:r>
              <a:rPr lang="en-US" sz="2000" b="1" dirty="0" err="1"/>
              <a:t>nama</a:t>
            </a:r>
            <a:r>
              <a:rPr lang="en-US" sz="2000" b="1" dirty="0"/>
              <a:t> table&gt;</a:t>
            </a:r>
          </a:p>
          <a:p>
            <a:r>
              <a:rPr lang="en-US" sz="2000" dirty="0"/>
              <a:t>2.   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data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prefix </a:t>
            </a:r>
            <a:r>
              <a:rPr lang="en-US" sz="2000" b="1" dirty="0"/>
              <a:t>where &lt;field pada </a:t>
            </a:r>
            <a:r>
              <a:rPr lang="en-US" sz="2000" b="1" dirty="0" err="1"/>
              <a:t>tabel</a:t>
            </a:r>
            <a:r>
              <a:rPr lang="en-US" sz="2000" b="1" dirty="0"/>
              <a:t>&gt; = ‘’ </a:t>
            </a:r>
            <a:r>
              <a:rPr lang="en-US" sz="2000" b="1" dirty="0" err="1"/>
              <a:t>contoh</a:t>
            </a:r>
            <a:r>
              <a:rPr lang="en-US" sz="2000" b="1" dirty="0"/>
              <a:t> Select * from users where id =‘1’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88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421166" y="1428922"/>
            <a:ext cx="101671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Query </a:t>
            </a:r>
            <a:r>
              <a:rPr lang="en-US" sz="2000" dirty="0" err="1"/>
              <a:t>dasar</a:t>
            </a:r>
            <a:r>
              <a:rPr lang="en-US" sz="2000" dirty="0"/>
              <a:t> pada </a:t>
            </a:r>
            <a:r>
              <a:rPr lang="en-US" sz="2000" dirty="0" err="1"/>
              <a:t>mysql</a:t>
            </a:r>
            <a:endParaRPr lang="en-US" sz="2000" dirty="0"/>
          </a:p>
          <a:p>
            <a:r>
              <a:rPr lang="en-US" sz="2000" b="1" dirty="0"/>
              <a:t>Query Insert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table</a:t>
            </a:r>
          </a:p>
          <a:p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INSERT INTO users(</a:t>
            </a:r>
            <a:r>
              <a:rPr lang="en-US" sz="2000" dirty="0" err="1"/>
              <a:t>nama_lengkap</a:t>
            </a:r>
            <a:r>
              <a:rPr lang="en-US" sz="2000" dirty="0"/>
              <a:t>, username, password, role, </a:t>
            </a:r>
            <a:r>
              <a:rPr lang="en-US" sz="2000" dirty="0" err="1"/>
              <a:t>created_at</a:t>
            </a:r>
            <a:r>
              <a:rPr lang="en-US" sz="2000" dirty="0"/>
              <a:t>, </a:t>
            </a:r>
            <a:r>
              <a:rPr lang="en-US" sz="2000" dirty="0" err="1"/>
              <a:t>updated_at</a:t>
            </a:r>
            <a:r>
              <a:rPr lang="en-US" sz="2000" dirty="0"/>
              <a:t>) VALUES ([value-1],[value-2],[value-3],[value-4])</a:t>
            </a:r>
          </a:p>
          <a:p>
            <a:r>
              <a:rPr lang="en-US" sz="2000" dirty="0"/>
              <a:t>CONTOH : INSERT INTO users(</a:t>
            </a:r>
            <a:r>
              <a:rPr lang="en-US" sz="2000" dirty="0" err="1"/>
              <a:t>nama_lengkap</a:t>
            </a:r>
            <a:r>
              <a:rPr lang="en-US" sz="2000" dirty="0"/>
              <a:t>, username, password, role, </a:t>
            </a:r>
            <a:r>
              <a:rPr lang="en-US" sz="2000" dirty="0" err="1"/>
              <a:t>created_at</a:t>
            </a:r>
            <a:r>
              <a:rPr lang="en-US" sz="2000" dirty="0"/>
              <a:t>, </a:t>
            </a:r>
            <a:r>
              <a:rPr lang="en-US" sz="2000" dirty="0" err="1"/>
              <a:t>updated_at</a:t>
            </a:r>
            <a:r>
              <a:rPr lang="en-US" sz="2000" dirty="0"/>
              <a:t>) VALUES (‘</a:t>
            </a:r>
            <a:r>
              <a:rPr lang="en-US" sz="2000" dirty="0" err="1"/>
              <a:t>Eko</a:t>
            </a:r>
            <a:r>
              <a:rPr lang="en-US" sz="2000" dirty="0"/>
              <a:t> Kurniadi’,’eko123’,’12345’,’administrator’)</a:t>
            </a:r>
          </a:p>
        </p:txBody>
      </p:sp>
    </p:spTree>
    <p:extLst>
      <p:ext uri="{BB962C8B-B14F-4D97-AF65-F5344CB8AC3E}">
        <p14:creationId xmlns:p14="http://schemas.microsoft.com/office/powerpoint/2010/main" val="357881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421166" y="1428922"/>
            <a:ext cx="101671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Query </a:t>
            </a:r>
            <a:r>
              <a:rPr lang="en-US" sz="2000" dirty="0" err="1"/>
              <a:t>dasar</a:t>
            </a:r>
            <a:r>
              <a:rPr lang="en-US" sz="2000" dirty="0"/>
              <a:t> pada </a:t>
            </a:r>
            <a:r>
              <a:rPr lang="en-US" sz="2000" dirty="0" err="1"/>
              <a:t>mysql</a:t>
            </a:r>
            <a:endParaRPr lang="en-US" sz="2000" dirty="0"/>
          </a:p>
          <a:p>
            <a:r>
              <a:rPr lang="en-US" sz="2000" b="1" dirty="0"/>
              <a:t>Query Update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Merubah</a:t>
            </a:r>
            <a:r>
              <a:rPr lang="en-US" sz="2000" dirty="0"/>
              <a:t> data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endParaRPr lang="en-US" sz="2000" dirty="0"/>
          </a:p>
          <a:p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UPDATE users SET id=[value-1],</a:t>
            </a:r>
            <a:r>
              <a:rPr lang="en-US" sz="2000" dirty="0" err="1"/>
              <a:t>nama_lengkap</a:t>
            </a:r>
            <a:r>
              <a:rPr lang="en-US" sz="2000" dirty="0"/>
              <a:t>=[value-2],username=[value-3],password=[value-4],role=[value-5],</a:t>
            </a:r>
            <a:r>
              <a:rPr lang="en-US" sz="2000" dirty="0" err="1"/>
              <a:t>created_at</a:t>
            </a:r>
            <a:r>
              <a:rPr lang="en-US" sz="2000" dirty="0"/>
              <a:t>=[value-6],</a:t>
            </a:r>
            <a:r>
              <a:rPr lang="en-US" sz="2000" dirty="0" err="1"/>
              <a:t>updated_at</a:t>
            </a:r>
            <a:r>
              <a:rPr lang="en-US" sz="2000" dirty="0"/>
              <a:t>=[value-7] WHERE id =‘’</a:t>
            </a:r>
          </a:p>
          <a:p>
            <a:r>
              <a:rPr lang="en-US" sz="2000" dirty="0"/>
              <a:t>CONTOH :UPDATE </a:t>
            </a:r>
            <a:r>
              <a:rPr lang="en-US" sz="2000" dirty="0" err="1"/>
              <a:t>nama_lengkap</a:t>
            </a:r>
            <a:r>
              <a:rPr lang="en-US" sz="2000" dirty="0"/>
              <a:t> set =‘</a:t>
            </a:r>
            <a:r>
              <a:rPr lang="en-US" sz="2000" dirty="0" err="1"/>
              <a:t>Eko</a:t>
            </a:r>
            <a:r>
              <a:rPr lang="en-US" sz="2000" dirty="0"/>
              <a:t> </a:t>
            </a:r>
            <a:r>
              <a:rPr lang="en-US" sz="2000" dirty="0" err="1"/>
              <a:t>Kurniadi</a:t>
            </a:r>
            <a:r>
              <a:rPr lang="en-US" sz="2000" dirty="0"/>
              <a:t>’ where  id=‘1’</a:t>
            </a:r>
          </a:p>
        </p:txBody>
      </p:sp>
    </p:spTree>
    <p:extLst>
      <p:ext uri="{BB962C8B-B14F-4D97-AF65-F5344CB8AC3E}">
        <p14:creationId xmlns:p14="http://schemas.microsoft.com/office/powerpoint/2010/main" val="260858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421166" y="1428922"/>
            <a:ext cx="101671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Query </a:t>
            </a:r>
            <a:r>
              <a:rPr lang="en-US" sz="2000" dirty="0" err="1"/>
              <a:t>dasar</a:t>
            </a:r>
            <a:r>
              <a:rPr lang="en-US" sz="2000" dirty="0"/>
              <a:t> pada </a:t>
            </a:r>
            <a:r>
              <a:rPr lang="en-US" sz="2000" dirty="0" err="1"/>
              <a:t>mysql</a:t>
            </a:r>
            <a:endParaRPr lang="en-US" sz="2000" dirty="0"/>
          </a:p>
          <a:p>
            <a:r>
              <a:rPr lang="en-US" sz="2000" b="1" dirty="0"/>
              <a:t>Query Delete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data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endParaRPr lang="en-US" sz="2000" dirty="0"/>
          </a:p>
          <a:p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DELETE FROM user</a:t>
            </a:r>
          </a:p>
          <a:p>
            <a:r>
              <a:rPr lang="en-US" sz="2000" dirty="0"/>
              <a:t>2 . </a:t>
            </a:r>
            <a:r>
              <a:rPr lang="en-US" sz="2000" dirty="0" err="1"/>
              <a:t>Menghapus</a:t>
            </a:r>
            <a:r>
              <a:rPr lang="en-US" sz="2000" dirty="0"/>
              <a:t> 1 data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endParaRPr lang="en-US" sz="2000" dirty="0"/>
          </a:p>
          <a:p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DELETE FROM user where id=‘1’</a:t>
            </a:r>
          </a:p>
        </p:txBody>
      </p:sp>
    </p:spTree>
    <p:extLst>
      <p:ext uri="{BB962C8B-B14F-4D97-AF65-F5344CB8AC3E}">
        <p14:creationId xmlns:p14="http://schemas.microsoft.com/office/powerpoint/2010/main" val="300520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</a:t>
            </a:r>
            <a:r>
              <a:rPr lang="en-ID" sz="2000" b="1" dirty="0"/>
              <a:t>pa </a:t>
            </a:r>
            <a:r>
              <a:rPr lang="en-ID" sz="2000" b="1" dirty="0" err="1"/>
              <a:t>itu</a:t>
            </a:r>
            <a:r>
              <a:rPr lang="en-ID" sz="2000" b="1" dirty="0"/>
              <a:t> Mica Framework  ?</a:t>
            </a:r>
          </a:p>
          <a:p>
            <a:r>
              <a:rPr lang="en-ID" sz="2000" dirty="0"/>
              <a:t>Mica Framework </a:t>
            </a:r>
            <a:r>
              <a:rPr lang="en-ID" sz="2000" dirty="0" err="1"/>
              <a:t>merupaka</a:t>
            </a:r>
            <a:r>
              <a:rPr lang="en-ID" sz="2000" dirty="0"/>
              <a:t> framework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Bahasa </a:t>
            </a:r>
            <a:r>
              <a:rPr lang="en-ID" sz="2000" dirty="0" err="1"/>
              <a:t>pemrograman</a:t>
            </a:r>
            <a:r>
              <a:rPr lang="en-ID" sz="2000" dirty="0"/>
              <a:t> Golang,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struktur</a:t>
            </a:r>
            <a:r>
              <a:rPr lang="en-ID" sz="2000" dirty="0"/>
              <a:t> file dan folder. Pada framework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,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nya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Cara Download</a:t>
            </a:r>
            <a:endParaRPr lang="en-ID" sz="2000" b="1" dirty="0"/>
          </a:p>
          <a:p>
            <a:r>
              <a:rPr lang="en-ID" sz="2000" dirty="0" err="1"/>
              <a:t>Silahkan</a:t>
            </a:r>
            <a:r>
              <a:rPr lang="en-ID" sz="2000" dirty="0"/>
              <a:t> </a:t>
            </a:r>
            <a:r>
              <a:rPr lang="en-ID" sz="2000" dirty="0" err="1"/>
              <a:t>kunjungi</a:t>
            </a:r>
            <a:r>
              <a:rPr lang="en-ID" sz="2000" dirty="0"/>
              <a:t> situs : </a:t>
            </a:r>
            <a:r>
              <a:rPr lang="en-ID" sz="2000" dirty="0">
                <a:hlinkClick r:id="rId5"/>
              </a:rPr>
              <a:t>https://github.com/ekokurniadi/mica-framework</a:t>
            </a:r>
            <a:endParaRPr lang="en-ID" sz="2000" dirty="0"/>
          </a:p>
          <a:p>
            <a:r>
              <a:rPr lang="en-ID" sz="2000" dirty="0"/>
              <a:t>dan click code -&gt;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klik</a:t>
            </a:r>
            <a:r>
              <a:rPr lang="en-ID" sz="2000" dirty="0"/>
              <a:t> download zip</a:t>
            </a:r>
          </a:p>
        </p:txBody>
      </p:sp>
    </p:spTree>
    <p:extLst>
      <p:ext uri="{BB962C8B-B14F-4D97-AF65-F5344CB8AC3E}">
        <p14:creationId xmlns:p14="http://schemas.microsoft.com/office/powerpoint/2010/main" val="212378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Setelah di download </a:t>
            </a:r>
            <a:r>
              <a:rPr lang="en-US" sz="2000" dirty="0" err="1"/>
              <a:t>silahkan</a:t>
            </a:r>
            <a:r>
              <a:rPr lang="en-US" sz="2000" dirty="0"/>
              <a:t> extract zip </a:t>
            </a:r>
            <a:r>
              <a:rPr lang="en-US" sz="2000" dirty="0" err="1"/>
              <a:t>tersebut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33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822210" y="1422755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Struktur</a:t>
            </a:r>
            <a:r>
              <a:rPr lang="en-US" sz="2000" dirty="0"/>
              <a:t> Folder dan File pada Mica Framework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60181-6676-4A0C-9C11-DD08DE288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210" y="1834141"/>
            <a:ext cx="2710350" cy="49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Membuat</a:t>
            </a:r>
            <a:r>
              <a:rPr lang="en-US" sz="2000" dirty="0"/>
              <a:t> Database</a:t>
            </a:r>
          </a:p>
          <a:p>
            <a:pPr marL="457200" indent="-457200">
              <a:buAutoNum type="arabicPeriod"/>
            </a:pPr>
            <a:r>
              <a:rPr lang="en-US" sz="2000" dirty="0"/>
              <a:t>Buka </a:t>
            </a:r>
            <a:r>
              <a:rPr lang="en-US" sz="2000" dirty="0" err="1"/>
              <a:t>Xampp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Start Apache </a:t>
            </a:r>
          </a:p>
          <a:p>
            <a:pPr marL="457200" indent="-457200">
              <a:buAutoNum type="arabicPeriod"/>
            </a:pPr>
            <a:r>
              <a:rPr lang="en-US" sz="2000" dirty="0"/>
              <a:t>Start </a:t>
            </a:r>
            <a:r>
              <a:rPr lang="en-US" sz="2000" dirty="0" err="1"/>
              <a:t>Mysql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Buka pada browser localhost/phpMyAdmin</a:t>
            </a:r>
          </a:p>
          <a:p>
            <a:pPr marL="457200" indent="-457200">
              <a:buAutoNum type="arabicPeriod"/>
            </a:pPr>
            <a:r>
              <a:rPr lang="en-US" sz="2000" dirty="0"/>
              <a:t>Jika </a:t>
            </a:r>
            <a:r>
              <a:rPr lang="en-US" sz="2000" dirty="0" err="1"/>
              <a:t>pertama</a:t>
            </a:r>
            <a:r>
              <a:rPr lang="en-US" sz="2000" dirty="0"/>
              <a:t> kali </a:t>
            </a:r>
            <a:r>
              <a:rPr lang="en-US" sz="2000" dirty="0" err="1"/>
              <a:t>dibuka</a:t>
            </a:r>
            <a:r>
              <a:rPr lang="en-US" sz="2000" dirty="0"/>
              <a:t>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menginput</a:t>
            </a:r>
            <a:r>
              <a:rPr lang="en-US" sz="2000" dirty="0"/>
              <a:t> user dan password</a:t>
            </a:r>
          </a:p>
          <a:p>
            <a:pPr marL="457200" indent="-457200">
              <a:buAutoNum type="arabicPeriod"/>
            </a:pPr>
            <a:r>
              <a:rPr lang="en-US" sz="2000" dirty="0"/>
              <a:t>Masukkan user dan password masing-masing</a:t>
            </a:r>
          </a:p>
        </p:txBody>
      </p:sp>
    </p:spTree>
    <p:extLst>
      <p:ext uri="{BB962C8B-B14F-4D97-AF65-F5344CB8AC3E}">
        <p14:creationId xmlns:p14="http://schemas.microsoft.com/office/powerpoint/2010/main" val="9974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Membuat</a:t>
            </a:r>
            <a:r>
              <a:rPr lang="en-US" sz="2000" dirty="0"/>
              <a:t> Database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A1104-5D3F-4423-A78E-2881C6378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23" y="2606822"/>
            <a:ext cx="9368901" cy="1150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5D9FB-8D47-48AE-86D3-A18CF6413DD1}"/>
              </a:ext>
            </a:extLst>
          </p:cNvPr>
          <p:cNvSpPr/>
          <p:nvPr/>
        </p:nvSpPr>
        <p:spPr>
          <a:xfrm>
            <a:off x="2547890" y="3169328"/>
            <a:ext cx="701337" cy="25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3AB12-79A4-46A9-B088-E2EA875C1789}"/>
              </a:ext>
            </a:extLst>
          </p:cNvPr>
          <p:cNvSpPr txBox="1"/>
          <p:nvPr/>
        </p:nvSpPr>
        <p:spPr>
          <a:xfrm>
            <a:off x="898493" y="3790734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Klik</a:t>
            </a:r>
            <a:r>
              <a:rPr lang="en-US" sz="20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95678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Membuat</a:t>
            </a:r>
            <a:r>
              <a:rPr lang="en-US" sz="2000" dirty="0"/>
              <a:t> Database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A1104-5D3F-4423-A78E-2881C6378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23" y="2606822"/>
            <a:ext cx="9368901" cy="1150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5D9FB-8D47-48AE-86D3-A18CF6413DD1}"/>
              </a:ext>
            </a:extLst>
          </p:cNvPr>
          <p:cNvSpPr/>
          <p:nvPr/>
        </p:nvSpPr>
        <p:spPr>
          <a:xfrm>
            <a:off x="2547890" y="3169328"/>
            <a:ext cx="701337" cy="25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3AB12-79A4-46A9-B088-E2EA875C1789}"/>
              </a:ext>
            </a:extLst>
          </p:cNvPr>
          <p:cNvSpPr txBox="1"/>
          <p:nvPr/>
        </p:nvSpPr>
        <p:spPr>
          <a:xfrm>
            <a:off x="898493" y="3790734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Klik</a:t>
            </a:r>
            <a:r>
              <a:rPr lang="en-US" sz="20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30074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Membuat</a:t>
            </a:r>
            <a:r>
              <a:rPr lang="en-US" sz="2000" dirty="0"/>
              <a:t>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DF2F3-B3EF-4A9A-9AB1-287E90648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296" y="2366112"/>
            <a:ext cx="7581900" cy="3467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3A50E-74E2-4807-BECA-2FD1C744A338}"/>
              </a:ext>
            </a:extLst>
          </p:cNvPr>
          <p:cNvSpPr txBox="1"/>
          <p:nvPr/>
        </p:nvSpPr>
        <p:spPr>
          <a:xfrm>
            <a:off x="1093801" y="5984151"/>
            <a:ext cx="1016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Silahkan</a:t>
            </a:r>
            <a:r>
              <a:rPr lang="en-US" sz="2000" dirty="0"/>
              <a:t> </a:t>
            </a:r>
            <a:r>
              <a:rPr lang="en-US" sz="2000" dirty="0" err="1"/>
              <a:t>masukkan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database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20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418</Words>
  <Application>Microsoft Office PowerPoint</Application>
  <PresentationFormat>Widescreen</PresentationFormat>
  <Paragraphs>62</Paragraphs>
  <Slides>15</Slides>
  <Notes>15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Office Theme</vt:lpstr>
      <vt:lpstr>Belajar Golang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26</cp:revision>
  <dcterms:created xsi:type="dcterms:W3CDTF">2022-01-03T09:04:27Z</dcterms:created>
  <dcterms:modified xsi:type="dcterms:W3CDTF">2022-01-03T09:41:11Z</dcterms:modified>
</cp:coreProperties>
</file>