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2" r:id="rId2"/>
    <p:sldId id="260" r:id="rId3"/>
    <p:sldId id="303" r:id="rId4"/>
    <p:sldId id="304" r:id="rId5"/>
    <p:sldId id="305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F48E-54C3-49CA-8AC2-47A64DC87985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3AAA-0B6D-41BE-A2C5-4F8D968F97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7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51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58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96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65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9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6252-FC6D-433B-8EE9-A44060F3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70A7B-6D74-4A52-91B2-1BA18B4B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42A0-2D01-4DDB-9278-0BC3A3E7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C8A5-7BAA-411E-9946-06425498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2CC3-82CC-464F-8A4E-8FAB550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44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FCED-6F2F-4020-83F2-CEE79DBD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E095-536D-4FC0-A3CE-FFC249DB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0F92F-EAC4-4015-8402-B01DDA14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BE2C-4D2E-4895-B37E-9ED9F034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C3AE-C459-4162-BBF8-145BAAA2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61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BDF71-A87B-42A4-B801-38AF0B82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4066D-EA57-492F-A13D-1A3B4DFE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0B3A-C7A2-4D2E-A666-D31B93B4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83C2-F616-4D43-9696-3BC51004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E616-6ABA-48CF-B514-F320A1F7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5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245C-C2A4-4CE5-BBCC-0AC3EE8A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6091-8B35-4C62-B625-EF057732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C612-B963-4EBD-8AC9-F60D919F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E812-CDF4-4DDC-9429-830672C8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E8A4-050A-4D5B-9F9F-F7D50EE2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4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F4FF-036A-4816-96C5-7971C8CB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B83AC-3F61-4C50-83EE-00058383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9866-5C19-4982-8FD9-17402F0A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43AD-1EA4-40EB-9432-DEE82E2D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1B52-7CCF-47C0-9D76-F7856B32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68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EC3-A0FD-46C7-B00D-3C8F8BA9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904A-B4CE-4C78-9D62-2EBF71CB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49AE-93D5-430F-83CB-07F07866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57ABC-28FA-4009-9FAA-90BC0FCC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94A16-1FA7-4482-8760-1BF9B73C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D3E16-F2F6-4C91-95CF-65D4D2F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9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C94B-6DAB-4107-8CF6-81B2C8D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E9023-27C9-473A-A47A-6FFB6F66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EAEB-8C53-4C25-8193-847D13C01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DA1C7-EE50-45E5-87B3-C4CEA648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3BCFC-691D-40D6-85DC-468BFA0CA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28B5D-3529-452E-87D1-A2E9F6F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C0649-F8C1-4A58-AFCD-F04C9380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B815E-592B-49BC-BD3E-647CFB05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89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BA42-4FA3-4C18-996B-C247625B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4CCD2-F40D-486D-B54B-CF59DB47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4D425-A47B-4F5A-8AAD-B1B1FE28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0A42-547A-4687-A0C9-B74FFC8E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55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50CDC-8758-46EC-AFFC-7F70479F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C7B74-8E7C-40DB-B838-D332EDE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C3EA8-890B-46AE-A01B-4D200CB2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90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486B-C2A8-498D-A338-3B46EA35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403F-F084-4481-9A20-0C5F03B4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68B0A-1D43-4A5C-96E8-4F05BB9A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15318-E986-48E6-BC19-A857A8CF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16ADA-6A32-4339-BD97-005CBCFC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C010-C23A-4C89-B79F-455D5960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81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52B-15DC-4873-B600-5762CEF3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45823-3A3E-4F3B-90B3-8FA83A8AE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113E-8386-4292-8DB5-683F8CF8F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CEAA5-B566-44A8-A54C-8299A1A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847A-9BFA-47B3-81BD-75862B05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CBC9-2C80-4833-8A44-E4BC537E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329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ABDC6-950C-43D6-A995-213A7AD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0526-9A39-491B-9CCA-FD0B50E1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D6DC-1AC9-4DEE-AD28-83F100801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17B1-DE4B-4871-AB0E-840880574DF6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75B3-90DD-43A3-A371-50380DF75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F376-6CD2-4234-AE8A-1E7B7E0F3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2080-AB06-48E9-AE90-13A692B9BE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882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in-gonic/gi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83BB-3B33-4B47-8502-2ED886FC046D}"/>
              </a:ext>
            </a:extLst>
          </p:cNvPr>
          <p:cNvSpPr txBox="1"/>
          <p:nvPr/>
        </p:nvSpPr>
        <p:spPr>
          <a:xfrm>
            <a:off x="1525758" y="3246681"/>
            <a:ext cx="923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Endpoint Save User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7339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Kita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Endpoint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data User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repository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handler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Service di folder service, Service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menghubungkan</a:t>
            </a:r>
            <a:r>
              <a:rPr lang="en-US" sz="2000" dirty="0"/>
              <a:t> handler </a:t>
            </a:r>
            <a:r>
              <a:rPr lang="en-US" sz="2000" dirty="0" err="1"/>
              <a:t>atau</a:t>
            </a:r>
            <a:r>
              <a:rPr lang="en-US" sz="2000" dirty="0"/>
              <a:t> juga http method </a:t>
            </a:r>
            <a:r>
              <a:rPr lang="en-US" sz="2000" dirty="0" err="1"/>
              <a:t>ke</a:t>
            </a:r>
            <a:r>
              <a:rPr lang="en-US" sz="2000" dirty="0"/>
              <a:t> repository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0359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Setelah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Service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pada handler, handler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menangkap</a:t>
            </a:r>
            <a:r>
              <a:rPr lang="en-US" sz="2000" dirty="0"/>
              <a:t> http method dan http request </a:t>
            </a:r>
            <a:r>
              <a:rPr lang="en-US" sz="2000" dirty="0" err="1"/>
              <a:t>dari</a:t>
            </a:r>
            <a:r>
              <a:rPr lang="en-US" sz="2000" dirty="0"/>
              <a:t> client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install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package </a:t>
            </a:r>
            <a:r>
              <a:rPr lang="en-US" sz="2000" dirty="0" err="1"/>
              <a:t>bernama</a:t>
            </a:r>
            <a:r>
              <a:rPr lang="en-US" sz="2000" dirty="0"/>
              <a:t> gin-</a:t>
            </a:r>
            <a:r>
              <a:rPr lang="en-US" sz="2000" dirty="0" err="1"/>
              <a:t>gonic</a:t>
            </a:r>
            <a:endParaRPr lang="en-US" sz="2000" dirty="0"/>
          </a:p>
          <a:p>
            <a:r>
              <a:rPr lang="en-US" sz="2000" dirty="0" err="1"/>
              <a:t>Silahkan</a:t>
            </a:r>
            <a:r>
              <a:rPr lang="en-US" sz="2000" dirty="0"/>
              <a:t> </a:t>
            </a:r>
            <a:r>
              <a:rPr lang="en-US" sz="2000" dirty="0" err="1"/>
              <a:t>buka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https://github.com/gin-gonic/gin</a:t>
            </a:r>
            <a:r>
              <a:rPr lang="en-US" sz="2000" dirty="0"/>
              <a:t> link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US" sz="2000" dirty="0"/>
          </a:p>
          <a:p>
            <a:r>
              <a:rPr lang="en-US" sz="2000" dirty="0"/>
              <a:t>Scroll </a:t>
            </a:r>
            <a:r>
              <a:rPr lang="en-US" sz="2000" dirty="0" err="1"/>
              <a:t>kebawah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installation</a:t>
            </a:r>
          </a:p>
          <a:p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juga </a:t>
            </a:r>
            <a:r>
              <a:rPr lang="en-US" sz="2000" dirty="0" err="1"/>
              <a:t>pastekan</a:t>
            </a:r>
            <a:r>
              <a:rPr lang="en-US" sz="2000" dirty="0"/>
              <a:t> command : go get -u github.com/gin-</a:t>
            </a:r>
            <a:r>
              <a:rPr lang="en-US" sz="2000" dirty="0" err="1"/>
              <a:t>gonic</a:t>
            </a:r>
            <a:r>
              <a:rPr lang="en-US" sz="2000" dirty="0"/>
              <a:t>/gin di terminal </a:t>
            </a:r>
            <a:r>
              <a:rPr lang="en-US" sz="2000" dirty="0" err="1"/>
              <a:t>kamu</a:t>
            </a:r>
            <a:r>
              <a:rPr lang="en-US" sz="2000" dirty="0"/>
              <a:t>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tekan</a:t>
            </a:r>
            <a:r>
              <a:rPr lang="en-US" sz="2000" dirty="0"/>
              <a:t> enter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2447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file </a:t>
            </a:r>
            <a:r>
              <a:rPr lang="en-US" sz="2000" dirty="0" err="1"/>
              <a:t>helper.go</a:t>
            </a:r>
            <a:endParaRPr lang="en-US" sz="2000" dirty="0"/>
          </a:p>
          <a:p>
            <a:r>
              <a:rPr lang="en-US" sz="2000" dirty="0"/>
              <a:t>File </a:t>
            </a:r>
            <a:r>
              <a:rPr lang="en-US" sz="2000" dirty="0" err="1"/>
              <a:t>helper.go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response </a:t>
            </a:r>
            <a:r>
              <a:rPr lang="en-US" sz="2000" dirty="0" err="1"/>
              <a:t>api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di </a:t>
            </a:r>
            <a:r>
              <a:rPr lang="en-US" sz="2000" dirty="0" err="1"/>
              <a:t>baca</a:t>
            </a:r>
            <a:r>
              <a:rPr lang="en-US" sz="2000" dirty="0"/>
              <a:t> dan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dunia professional.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2532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file formatter</a:t>
            </a:r>
          </a:p>
          <a:p>
            <a:r>
              <a:rPr lang="en-US" sz="2000" dirty="0"/>
              <a:t>File formatter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merapikan</a:t>
            </a:r>
            <a:r>
              <a:rPr lang="en-US" sz="2000" dirty="0"/>
              <a:t> output data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/>
              <a:t> handler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67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164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Belajar Golang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8</cp:revision>
  <dcterms:created xsi:type="dcterms:W3CDTF">2022-01-04T08:21:22Z</dcterms:created>
  <dcterms:modified xsi:type="dcterms:W3CDTF">2022-01-04T12:09:52Z</dcterms:modified>
</cp:coreProperties>
</file>