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92FE7-AF02-4118-9AD4-E0ECB5F72AEC}" type="datetimeFigureOut">
              <a:rPr lang="en-ID" smtClean="0"/>
              <a:t>14/11/2021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9B674-0761-48D0-A3E8-F448B89A19C3}" type="slidenum">
              <a:rPr lang="en-ID" smtClean="0"/>
              <a:t>‹#›</a:t>
            </a:fld>
            <a:endParaRPr lang="en-ID"/>
          </a:p>
        </p:txBody>
      </p:sp>
    </p:spTree>
    <p:extLst>
      <p:ext uri="{BB962C8B-B14F-4D97-AF65-F5344CB8AC3E}">
        <p14:creationId xmlns:p14="http://schemas.microsoft.com/office/powerpoint/2010/main" val="2979442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a:t>
            </a:fld>
            <a:endParaRPr lang="en-ID"/>
          </a:p>
        </p:txBody>
      </p:sp>
    </p:spTree>
    <p:extLst>
      <p:ext uri="{BB962C8B-B14F-4D97-AF65-F5344CB8AC3E}">
        <p14:creationId xmlns:p14="http://schemas.microsoft.com/office/powerpoint/2010/main" val="2692980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10</a:t>
            </a:fld>
            <a:endParaRPr lang="en-ID"/>
          </a:p>
        </p:txBody>
      </p:sp>
    </p:spTree>
    <p:extLst>
      <p:ext uri="{BB962C8B-B14F-4D97-AF65-F5344CB8AC3E}">
        <p14:creationId xmlns:p14="http://schemas.microsoft.com/office/powerpoint/2010/main" val="2816757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11</a:t>
            </a:fld>
            <a:endParaRPr lang="en-ID"/>
          </a:p>
        </p:txBody>
      </p:sp>
    </p:spTree>
    <p:extLst>
      <p:ext uri="{BB962C8B-B14F-4D97-AF65-F5344CB8AC3E}">
        <p14:creationId xmlns:p14="http://schemas.microsoft.com/office/powerpoint/2010/main" val="3068063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12</a:t>
            </a:fld>
            <a:endParaRPr lang="en-ID"/>
          </a:p>
        </p:txBody>
      </p:sp>
    </p:spTree>
    <p:extLst>
      <p:ext uri="{BB962C8B-B14F-4D97-AF65-F5344CB8AC3E}">
        <p14:creationId xmlns:p14="http://schemas.microsoft.com/office/powerpoint/2010/main" val="1998385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13</a:t>
            </a:fld>
            <a:endParaRPr lang="en-ID"/>
          </a:p>
        </p:txBody>
      </p:sp>
    </p:spTree>
    <p:extLst>
      <p:ext uri="{BB962C8B-B14F-4D97-AF65-F5344CB8AC3E}">
        <p14:creationId xmlns:p14="http://schemas.microsoft.com/office/powerpoint/2010/main" val="57182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2</a:t>
            </a:fld>
            <a:endParaRPr lang="en-ID"/>
          </a:p>
        </p:txBody>
      </p:sp>
    </p:spTree>
    <p:extLst>
      <p:ext uri="{BB962C8B-B14F-4D97-AF65-F5344CB8AC3E}">
        <p14:creationId xmlns:p14="http://schemas.microsoft.com/office/powerpoint/2010/main" val="1290639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3</a:t>
            </a:fld>
            <a:endParaRPr lang="en-ID"/>
          </a:p>
        </p:txBody>
      </p:sp>
    </p:spTree>
    <p:extLst>
      <p:ext uri="{BB962C8B-B14F-4D97-AF65-F5344CB8AC3E}">
        <p14:creationId xmlns:p14="http://schemas.microsoft.com/office/powerpoint/2010/main" val="683759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4</a:t>
            </a:fld>
            <a:endParaRPr lang="en-ID"/>
          </a:p>
        </p:txBody>
      </p:sp>
    </p:spTree>
    <p:extLst>
      <p:ext uri="{BB962C8B-B14F-4D97-AF65-F5344CB8AC3E}">
        <p14:creationId xmlns:p14="http://schemas.microsoft.com/office/powerpoint/2010/main" val="3510764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5</a:t>
            </a:fld>
            <a:endParaRPr lang="en-ID"/>
          </a:p>
        </p:txBody>
      </p:sp>
    </p:spTree>
    <p:extLst>
      <p:ext uri="{BB962C8B-B14F-4D97-AF65-F5344CB8AC3E}">
        <p14:creationId xmlns:p14="http://schemas.microsoft.com/office/powerpoint/2010/main" val="3275161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6</a:t>
            </a:fld>
            <a:endParaRPr lang="en-ID"/>
          </a:p>
        </p:txBody>
      </p:sp>
    </p:spTree>
    <p:extLst>
      <p:ext uri="{BB962C8B-B14F-4D97-AF65-F5344CB8AC3E}">
        <p14:creationId xmlns:p14="http://schemas.microsoft.com/office/powerpoint/2010/main" val="1556116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7</a:t>
            </a:fld>
            <a:endParaRPr lang="en-ID"/>
          </a:p>
        </p:txBody>
      </p:sp>
    </p:spTree>
    <p:extLst>
      <p:ext uri="{BB962C8B-B14F-4D97-AF65-F5344CB8AC3E}">
        <p14:creationId xmlns:p14="http://schemas.microsoft.com/office/powerpoint/2010/main" val="1763327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8</a:t>
            </a:fld>
            <a:endParaRPr lang="en-ID"/>
          </a:p>
        </p:txBody>
      </p:sp>
    </p:spTree>
    <p:extLst>
      <p:ext uri="{BB962C8B-B14F-4D97-AF65-F5344CB8AC3E}">
        <p14:creationId xmlns:p14="http://schemas.microsoft.com/office/powerpoint/2010/main" val="3796059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9</a:t>
            </a:fld>
            <a:endParaRPr lang="en-ID"/>
          </a:p>
        </p:txBody>
      </p:sp>
    </p:spTree>
    <p:extLst>
      <p:ext uri="{BB962C8B-B14F-4D97-AF65-F5344CB8AC3E}">
        <p14:creationId xmlns:p14="http://schemas.microsoft.com/office/powerpoint/2010/main" val="2073813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E989-B97A-454C-BCDC-A990AE95E2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5C80855D-E05A-4245-A80D-FAD2E5709F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1F41B9BF-ADB3-4E13-BB00-399753E6364F}"/>
              </a:ext>
            </a:extLst>
          </p:cNvPr>
          <p:cNvSpPr>
            <a:spLocks noGrp="1"/>
          </p:cNvSpPr>
          <p:nvPr>
            <p:ph type="dt" sz="half" idx="10"/>
          </p:nvPr>
        </p:nvSpPr>
        <p:spPr/>
        <p:txBody>
          <a:bodyPr/>
          <a:lstStyle/>
          <a:p>
            <a:fld id="{657F8716-3336-4CB5-9FC7-D5156117B99F}" type="datetimeFigureOut">
              <a:rPr lang="en-ID" smtClean="0"/>
              <a:t>14/11/2021</a:t>
            </a:fld>
            <a:endParaRPr lang="en-ID"/>
          </a:p>
        </p:txBody>
      </p:sp>
      <p:sp>
        <p:nvSpPr>
          <p:cNvPr id="5" name="Footer Placeholder 4">
            <a:extLst>
              <a:ext uri="{FF2B5EF4-FFF2-40B4-BE49-F238E27FC236}">
                <a16:creationId xmlns:a16="http://schemas.microsoft.com/office/drawing/2014/main" id="{4ADD4D29-C09B-409D-BD3E-A072F9B6B01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554B7D6-B6C6-46AC-9E99-75B879E5CD2C}"/>
              </a:ext>
            </a:extLst>
          </p:cNvPr>
          <p:cNvSpPr>
            <a:spLocks noGrp="1"/>
          </p:cNvSpPr>
          <p:nvPr>
            <p:ph type="sldNum" sz="quarter" idx="12"/>
          </p:nvPr>
        </p:nvSpPr>
        <p:spPr/>
        <p:txBody>
          <a:bodyPr/>
          <a:lstStyle/>
          <a:p>
            <a:fld id="{C30AA18A-8C7F-462B-9C43-63B23F71A891}" type="slidenum">
              <a:rPr lang="en-ID" smtClean="0"/>
              <a:t>‹#›</a:t>
            </a:fld>
            <a:endParaRPr lang="en-ID"/>
          </a:p>
        </p:txBody>
      </p:sp>
    </p:spTree>
    <p:extLst>
      <p:ext uri="{BB962C8B-B14F-4D97-AF65-F5344CB8AC3E}">
        <p14:creationId xmlns:p14="http://schemas.microsoft.com/office/powerpoint/2010/main" val="366856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094A-8FE2-4341-BDF7-9915B697E1F1}"/>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163456A-712D-43C7-926F-B8D8E791CA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61D7648-9524-46FB-A2BC-1252D1067AEF}"/>
              </a:ext>
            </a:extLst>
          </p:cNvPr>
          <p:cNvSpPr>
            <a:spLocks noGrp="1"/>
          </p:cNvSpPr>
          <p:nvPr>
            <p:ph type="dt" sz="half" idx="10"/>
          </p:nvPr>
        </p:nvSpPr>
        <p:spPr/>
        <p:txBody>
          <a:bodyPr/>
          <a:lstStyle/>
          <a:p>
            <a:fld id="{657F8716-3336-4CB5-9FC7-D5156117B99F}" type="datetimeFigureOut">
              <a:rPr lang="en-ID" smtClean="0"/>
              <a:t>14/11/2021</a:t>
            </a:fld>
            <a:endParaRPr lang="en-ID"/>
          </a:p>
        </p:txBody>
      </p:sp>
      <p:sp>
        <p:nvSpPr>
          <p:cNvPr id="5" name="Footer Placeholder 4">
            <a:extLst>
              <a:ext uri="{FF2B5EF4-FFF2-40B4-BE49-F238E27FC236}">
                <a16:creationId xmlns:a16="http://schemas.microsoft.com/office/drawing/2014/main" id="{54B58177-21A9-4BE3-8499-03894C1E1FD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60B51A9-40F4-48CB-B41A-030AFBE071E2}"/>
              </a:ext>
            </a:extLst>
          </p:cNvPr>
          <p:cNvSpPr>
            <a:spLocks noGrp="1"/>
          </p:cNvSpPr>
          <p:nvPr>
            <p:ph type="sldNum" sz="quarter" idx="12"/>
          </p:nvPr>
        </p:nvSpPr>
        <p:spPr/>
        <p:txBody>
          <a:bodyPr/>
          <a:lstStyle/>
          <a:p>
            <a:fld id="{C30AA18A-8C7F-462B-9C43-63B23F71A891}" type="slidenum">
              <a:rPr lang="en-ID" smtClean="0"/>
              <a:t>‹#›</a:t>
            </a:fld>
            <a:endParaRPr lang="en-ID"/>
          </a:p>
        </p:txBody>
      </p:sp>
    </p:spTree>
    <p:extLst>
      <p:ext uri="{BB962C8B-B14F-4D97-AF65-F5344CB8AC3E}">
        <p14:creationId xmlns:p14="http://schemas.microsoft.com/office/powerpoint/2010/main" val="1920331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8317D6-4306-4B50-8653-6477C0FD4C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3CFE376-EAD9-4344-9A88-6B218712D1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488CD18-F877-4813-B56C-0AC49C385C3C}"/>
              </a:ext>
            </a:extLst>
          </p:cNvPr>
          <p:cNvSpPr>
            <a:spLocks noGrp="1"/>
          </p:cNvSpPr>
          <p:nvPr>
            <p:ph type="dt" sz="half" idx="10"/>
          </p:nvPr>
        </p:nvSpPr>
        <p:spPr/>
        <p:txBody>
          <a:bodyPr/>
          <a:lstStyle/>
          <a:p>
            <a:fld id="{657F8716-3336-4CB5-9FC7-D5156117B99F}" type="datetimeFigureOut">
              <a:rPr lang="en-ID" smtClean="0"/>
              <a:t>14/11/2021</a:t>
            </a:fld>
            <a:endParaRPr lang="en-ID"/>
          </a:p>
        </p:txBody>
      </p:sp>
      <p:sp>
        <p:nvSpPr>
          <p:cNvPr id="5" name="Footer Placeholder 4">
            <a:extLst>
              <a:ext uri="{FF2B5EF4-FFF2-40B4-BE49-F238E27FC236}">
                <a16:creationId xmlns:a16="http://schemas.microsoft.com/office/drawing/2014/main" id="{CD290446-EFF9-4571-A550-6A75D4E60EC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CF3E41A-C31C-4326-8AEE-026AAF897AEA}"/>
              </a:ext>
            </a:extLst>
          </p:cNvPr>
          <p:cNvSpPr>
            <a:spLocks noGrp="1"/>
          </p:cNvSpPr>
          <p:nvPr>
            <p:ph type="sldNum" sz="quarter" idx="12"/>
          </p:nvPr>
        </p:nvSpPr>
        <p:spPr/>
        <p:txBody>
          <a:bodyPr/>
          <a:lstStyle/>
          <a:p>
            <a:fld id="{C30AA18A-8C7F-462B-9C43-63B23F71A891}" type="slidenum">
              <a:rPr lang="en-ID" smtClean="0"/>
              <a:t>‹#›</a:t>
            </a:fld>
            <a:endParaRPr lang="en-ID"/>
          </a:p>
        </p:txBody>
      </p:sp>
    </p:spTree>
    <p:extLst>
      <p:ext uri="{BB962C8B-B14F-4D97-AF65-F5344CB8AC3E}">
        <p14:creationId xmlns:p14="http://schemas.microsoft.com/office/powerpoint/2010/main" val="374451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4ECB-1BF1-4E04-A74F-8CC68170795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F55FD9E-10D3-4921-A284-9FCF3F9ECB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C47C6D0-9385-428C-9691-8693F8FD9FA1}"/>
              </a:ext>
            </a:extLst>
          </p:cNvPr>
          <p:cNvSpPr>
            <a:spLocks noGrp="1"/>
          </p:cNvSpPr>
          <p:nvPr>
            <p:ph type="dt" sz="half" idx="10"/>
          </p:nvPr>
        </p:nvSpPr>
        <p:spPr/>
        <p:txBody>
          <a:bodyPr/>
          <a:lstStyle/>
          <a:p>
            <a:fld id="{657F8716-3336-4CB5-9FC7-D5156117B99F}" type="datetimeFigureOut">
              <a:rPr lang="en-ID" smtClean="0"/>
              <a:t>14/11/2021</a:t>
            </a:fld>
            <a:endParaRPr lang="en-ID"/>
          </a:p>
        </p:txBody>
      </p:sp>
      <p:sp>
        <p:nvSpPr>
          <p:cNvPr id="5" name="Footer Placeholder 4">
            <a:extLst>
              <a:ext uri="{FF2B5EF4-FFF2-40B4-BE49-F238E27FC236}">
                <a16:creationId xmlns:a16="http://schemas.microsoft.com/office/drawing/2014/main" id="{89B838E3-25D0-4151-BC81-8E8441629A4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B7A3824-CEA7-4FD1-BEA0-F8D83CC68C14}"/>
              </a:ext>
            </a:extLst>
          </p:cNvPr>
          <p:cNvSpPr>
            <a:spLocks noGrp="1"/>
          </p:cNvSpPr>
          <p:nvPr>
            <p:ph type="sldNum" sz="quarter" idx="12"/>
          </p:nvPr>
        </p:nvSpPr>
        <p:spPr/>
        <p:txBody>
          <a:bodyPr/>
          <a:lstStyle/>
          <a:p>
            <a:fld id="{C30AA18A-8C7F-462B-9C43-63B23F71A891}" type="slidenum">
              <a:rPr lang="en-ID" smtClean="0"/>
              <a:t>‹#›</a:t>
            </a:fld>
            <a:endParaRPr lang="en-ID"/>
          </a:p>
        </p:txBody>
      </p:sp>
    </p:spTree>
    <p:extLst>
      <p:ext uri="{BB962C8B-B14F-4D97-AF65-F5344CB8AC3E}">
        <p14:creationId xmlns:p14="http://schemas.microsoft.com/office/powerpoint/2010/main" val="43892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D633-873D-45A3-AD83-0565ADB920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6E9C9F29-1EF6-483B-8CC6-D423C4A4D4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6998FE-0D0F-402A-97DB-BE0E8C65C6C6}"/>
              </a:ext>
            </a:extLst>
          </p:cNvPr>
          <p:cNvSpPr>
            <a:spLocks noGrp="1"/>
          </p:cNvSpPr>
          <p:nvPr>
            <p:ph type="dt" sz="half" idx="10"/>
          </p:nvPr>
        </p:nvSpPr>
        <p:spPr/>
        <p:txBody>
          <a:bodyPr/>
          <a:lstStyle/>
          <a:p>
            <a:fld id="{657F8716-3336-4CB5-9FC7-D5156117B99F}" type="datetimeFigureOut">
              <a:rPr lang="en-ID" smtClean="0"/>
              <a:t>14/11/2021</a:t>
            </a:fld>
            <a:endParaRPr lang="en-ID"/>
          </a:p>
        </p:txBody>
      </p:sp>
      <p:sp>
        <p:nvSpPr>
          <p:cNvPr id="5" name="Footer Placeholder 4">
            <a:extLst>
              <a:ext uri="{FF2B5EF4-FFF2-40B4-BE49-F238E27FC236}">
                <a16:creationId xmlns:a16="http://schemas.microsoft.com/office/drawing/2014/main" id="{278541EE-CD6D-4AA3-B672-0072C4487A9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F3A9665-B1BA-47C3-924F-8764115F0E70}"/>
              </a:ext>
            </a:extLst>
          </p:cNvPr>
          <p:cNvSpPr>
            <a:spLocks noGrp="1"/>
          </p:cNvSpPr>
          <p:nvPr>
            <p:ph type="sldNum" sz="quarter" idx="12"/>
          </p:nvPr>
        </p:nvSpPr>
        <p:spPr/>
        <p:txBody>
          <a:bodyPr/>
          <a:lstStyle/>
          <a:p>
            <a:fld id="{C30AA18A-8C7F-462B-9C43-63B23F71A891}" type="slidenum">
              <a:rPr lang="en-ID" smtClean="0"/>
              <a:t>‹#›</a:t>
            </a:fld>
            <a:endParaRPr lang="en-ID"/>
          </a:p>
        </p:txBody>
      </p:sp>
    </p:spTree>
    <p:extLst>
      <p:ext uri="{BB962C8B-B14F-4D97-AF65-F5344CB8AC3E}">
        <p14:creationId xmlns:p14="http://schemas.microsoft.com/office/powerpoint/2010/main" val="406478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1476-7E57-4DB4-8EC4-6F8081DE244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E4960A9-9BB9-4E2E-A8FC-397718C12A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10EC98CF-EC82-49BB-94C3-83DACF6A8E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AD153EDC-5007-43B1-9EE3-E7CA6ACC0954}"/>
              </a:ext>
            </a:extLst>
          </p:cNvPr>
          <p:cNvSpPr>
            <a:spLocks noGrp="1"/>
          </p:cNvSpPr>
          <p:nvPr>
            <p:ph type="dt" sz="half" idx="10"/>
          </p:nvPr>
        </p:nvSpPr>
        <p:spPr/>
        <p:txBody>
          <a:bodyPr/>
          <a:lstStyle/>
          <a:p>
            <a:fld id="{657F8716-3336-4CB5-9FC7-D5156117B99F}" type="datetimeFigureOut">
              <a:rPr lang="en-ID" smtClean="0"/>
              <a:t>14/11/2021</a:t>
            </a:fld>
            <a:endParaRPr lang="en-ID"/>
          </a:p>
        </p:txBody>
      </p:sp>
      <p:sp>
        <p:nvSpPr>
          <p:cNvPr id="6" name="Footer Placeholder 5">
            <a:extLst>
              <a:ext uri="{FF2B5EF4-FFF2-40B4-BE49-F238E27FC236}">
                <a16:creationId xmlns:a16="http://schemas.microsoft.com/office/drawing/2014/main" id="{FA3BC785-519C-4216-8208-4D7D217D9E9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6F6656C-38E9-4298-ACC5-1B29F10E89EB}"/>
              </a:ext>
            </a:extLst>
          </p:cNvPr>
          <p:cNvSpPr>
            <a:spLocks noGrp="1"/>
          </p:cNvSpPr>
          <p:nvPr>
            <p:ph type="sldNum" sz="quarter" idx="12"/>
          </p:nvPr>
        </p:nvSpPr>
        <p:spPr/>
        <p:txBody>
          <a:bodyPr/>
          <a:lstStyle/>
          <a:p>
            <a:fld id="{C30AA18A-8C7F-462B-9C43-63B23F71A891}" type="slidenum">
              <a:rPr lang="en-ID" smtClean="0"/>
              <a:t>‹#›</a:t>
            </a:fld>
            <a:endParaRPr lang="en-ID"/>
          </a:p>
        </p:txBody>
      </p:sp>
    </p:spTree>
    <p:extLst>
      <p:ext uri="{BB962C8B-B14F-4D97-AF65-F5344CB8AC3E}">
        <p14:creationId xmlns:p14="http://schemas.microsoft.com/office/powerpoint/2010/main" val="406003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B77C-9372-4707-AA3A-B6DA22CC9921}"/>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3FFF006-2411-4B2F-828E-EAFAA2D835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CBA998-E8FC-4100-93B2-E71A8B3B3A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A696B102-B56A-4C81-8E7B-EE809D2D76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EB0B3-2B82-49D6-B4D9-A241E48E22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7745754-F5BA-4EA5-BF0A-8A4656768B43}"/>
              </a:ext>
            </a:extLst>
          </p:cNvPr>
          <p:cNvSpPr>
            <a:spLocks noGrp="1"/>
          </p:cNvSpPr>
          <p:nvPr>
            <p:ph type="dt" sz="half" idx="10"/>
          </p:nvPr>
        </p:nvSpPr>
        <p:spPr/>
        <p:txBody>
          <a:bodyPr/>
          <a:lstStyle/>
          <a:p>
            <a:fld id="{657F8716-3336-4CB5-9FC7-D5156117B99F}" type="datetimeFigureOut">
              <a:rPr lang="en-ID" smtClean="0"/>
              <a:t>14/11/2021</a:t>
            </a:fld>
            <a:endParaRPr lang="en-ID"/>
          </a:p>
        </p:txBody>
      </p:sp>
      <p:sp>
        <p:nvSpPr>
          <p:cNvPr id="8" name="Footer Placeholder 7">
            <a:extLst>
              <a:ext uri="{FF2B5EF4-FFF2-40B4-BE49-F238E27FC236}">
                <a16:creationId xmlns:a16="http://schemas.microsoft.com/office/drawing/2014/main" id="{80775E4C-6836-4627-B976-83FBC36B6FB4}"/>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6D64DB07-57B8-4AC3-BE64-742D976C5985}"/>
              </a:ext>
            </a:extLst>
          </p:cNvPr>
          <p:cNvSpPr>
            <a:spLocks noGrp="1"/>
          </p:cNvSpPr>
          <p:nvPr>
            <p:ph type="sldNum" sz="quarter" idx="12"/>
          </p:nvPr>
        </p:nvSpPr>
        <p:spPr/>
        <p:txBody>
          <a:bodyPr/>
          <a:lstStyle/>
          <a:p>
            <a:fld id="{C30AA18A-8C7F-462B-9C43-63B23F71A891}" type="slidenum">
              <a:rPr lang="en-ID" smtClean="0"/>
              <a:t>‹#›</a:t>
            </a:fld>
            <a:endParaRPr lang="en-ID"/>
          </a:p>
        </p:txBody>
      </p:sp>
    </p:spTree>
    <p:extLst>
      <p:ext uri="{BB962C8B-B14F-4D97-AF65-F5344CB8AC3E}">
        <p14:creationId xmlns:p14="http://schemas.microsoft.com/office/powerpoint/2010/main" val="11364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649D-201B-4544-9F5C-842D6ECECB7F}"/>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E6258BB8-CD68-4987-A1B8-740E6C44B52C}"/>
              </a:ext>
            </a:extLst>
          </p:cNvPr>
          <p:cNvSpPr>
            <a:spLocks noGrp="1"/>
          </p:cNvSpPr>
          <p:nvPr>
            <p:ph type="dt" sz="half" idx="10"/>
          </p:nvPr>
        </p:nvSpPr>
        <p:spPr/>
        <p:txBody>
          <a:bodyPr/>
          <a:lstStyle/>
          <a:p>
            <a:fld id="{657F8716-3336-4CB5-9FC7-D5156117B99F}" type="datetimeFigureOut">
              <a:rPr lang="en-ID" smtClean="0"/>
              <a:t>14/11/2021</a:t>
            </a:fld>
            <a:endParaRPr lang="en-ID"/>
          </a:p>
        </p:txBody>
      </p:sp>
      <p:sp>
        <p:nvSpPr>
          <p:cNvPr id="4" name="Footer Placeholder 3">
            <a:extLst>
              <a:ext uri="{FF2B5EF4-FFF2-40B4-BE49-F238E27FC236}">
                <a16:creationId xmlns:a16="http://schemas.microsoft.com/office/drawing/2014/main" id="{C3BB22F7-40EB-46E9-A139-91EECD2C51C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BE23393-9A26-4AEE-92F7-29289A588BF2}"/>
              </a:ext>
            </a:extLst>
          </p:cNvPr>
          <p:cNvSpPr>
            <a:spLocks noGrp="1"/>
          </p:cNvSpPr>
          <p:nvPr>
            <p:ph type="sldNum" sz="quarter" idx="12"/>
          </p:nvPr>
        </p:nvSpPr>
        <p:spPr/>
        <p:txBody>
          <a:bodyPr/>
          <a:lstStyle/>
          <a:p>
            <a:fld id="{C30AA18A-8C7F-462B-9C43-63B23F71A891}" type="slidenum">
              <a:rPr lang="en-ID" smtClean="0"/>
              <a:t>‹#›</a:t>
            </a:fld>
            <a:endParaRPr lang="en-ID"/>
          </a:p>
        </p:txBody>
      </p:sp>
    </p:spTree>
    <p:extLst>
      <p:ext uri="{BB962C8B-B14F-4D97-AF65-F5344CB8AC3E}">
        <p14:creationId xmlns:p14="http://schemas.microsoft.com/office/powerpoint/2010/main" val="1396333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3A57D-CAD4-478F-8F68-0426538232CA}"/>
              </a:ext>
            </a:extLst>
          </p:cNvPr>
          <p:cNvSpPr>
            <a:spLocks noGrp="1"/>
          </p:cNvSpPr>
          <p:nvPr>
            <p:ph type="dt" sz="half" idx="10"/>
          </p:nvPr>
        </p:nvSpPr>
        <p:spPr/>
        <p:txBody>
          <a:bodyPr/>
          <a:lstStyle/>
          <a:p>
            <a:fld id="{657F8716-3336-4CB5-9FC7-D5156117B99F}" type="datetimeFigureOut">
              <a:rPr lang="en-ID" smtClean="0"/>
              <a:t>14/11/2021</a:t>
            </a:fld>
            <a:endParaRPr lang="en-ID"/>
          </a:p>
        </p:txBody>
      </p:sp>
      <p:sp>
        <p:nvSpPr>
          <p:cNvPr id="3" name="Footer Placeholder 2">
            <a:extLst>
              <a:ext uri="{FF2B5EF4-FFF2-40B4-BE49-F238E27FC236}">
                <a16:creationId xmlns:a16="http://schemas.microsoft.com/office/drawing/2014/main" id="{9B7628F5-E82A-4FC6-8113-6BB237E43F03}"/>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999CE4DC-A354-4EE2-B3E3-7809445ABFB0}"/>
              </a:ext>
            </a:extLst>
          </p:cNvPr>
          <p:cNvSpPr>
            <a:spLocks noGrp="1"/>
          </p:cNvSpPr>
          <p:nvPr>
            <p:ph type="sldNum" sz="quarter" idx="12"/>
          </p:nvPr>
        </p:nvSpPr>
        <p:spPr/>
        <p:txBody>
          <a:bodyPr/>
          <a:lstStyle/>
          <a:p>
            <a:fld id="{C30AA18A-8C7F-462B-9C43-63B23F71A891}" type="slidenum">
              <a:rPr lang="en-ID" smtClean="0"/>
              <a:t>‹#›</a:t>
            </a:fld>
            <a:endParaRPr lang="en-ID"/>
          </a:p>
        </p:txBody>
      </p:sp>
    </p:spTree>
    <p:extLst>
      <p:ext uri="{BB962C8B-B14F-4D97-AF65-F5344CB8AC3E}">
        <p14:creationId xmlns:p14="http://schemas.microsoft.com/office/powerpoint/2010/main" val="358103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D4517-565D-4C13-9F6D-A55A108F0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52F55E04-AB16-4C68-A18B-41F34B8761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124E21BC-C2FA-4D26-B326-7EB07FDFD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9528C-3666-4B2F-9763-17E530EEEA82}"/>
              </a:ext>
            </a:extLst>
          </p:cNvPr>
          <p:cNvSpPr>
            <a:spLocks noGrp="1"/>
          </p:cNvSpPr>
          <p:nvPr>
            <p:ph type="dt" sz="half" idx="10"/>
          </p:nvPr>
        </p:nvSpPr>
        <p:spPr/>
        <p:txBody>
          <a:bodyPr/>
          <a:lstStyle/>
          <a:p>
            <a:fld id="{657F8716-3336-4CB5-9FC7-D5156117B99F}" type="datetimeFigureOut">
              <a:rPr lang="en-ID" smtClean="0"/>
              <a:t>14/11/2021</a:t>
            </a:fld>
            <a:endParaRPr lang="en-ID"/>
          </a:p>
        </p:txBody>
      </p:sp>
      <p:sp>
        <p:nvSpPr>
          <p:cNvPr id="6" name="Footer Placeholder 5">
            <a:extLst>
              <a:ext uri="{FF2B5EF4-FFF2-40B4-BE49-F238E27FC236}">
                <a16:creationId xmlns:a16="http://schemas.microsoft.com/office/drawing/2014/main" id="{E93B4515-FE6B-4156-A297-7D8D2F13659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D7687C3-1770-41FB-83E9-53107CA81FB4}"/>
              </a:ext>
            </a:extLst>
          </p:cNvPr>
          <p:cNvSpPr>
            <a:spLocks noGrp="1"/>
          </p:cNvSpPr>
          <p:nvPr>
            <p:ph type="sldNum" sz="quarter" idx="12"/>
          </p:nvPr>
        </p:nvSpPr>
        <p:spPr/>
        <p:txBody>
          <a:bodyPr/>
          <a:lstStyle/>
          <a:p>
            <a:fld id="{C30AA18A-8C7F-462B-9C43-63B23F71A891}" type="slidenum">
              <a:rPr lang="en-ID" smtClean="0"/>
              <a:t>‹#›</a:t>
            </a:fld>
            <a:endParaRPr lang="en-ID"/>
          </a:p>
        </p:txBody>
      </p:sp>
    </p:spTree>
    <p:extLst>
      <p:ext uri="{BB962C8B-B14F-4D97-AF65-F5344CB8AC3E}">
        <p14:creationId xmlns:p14="http://schemas.microsoft.com/office/powerpoint/2010/main" val="112068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FD54-FF01-4DD5-85B0-9778157E6C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09C716F9-F2AD-4456-A287-E4546ACC96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5367EC70-B638-4F38-95E9-3AEEF5F654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12CA65-2D55-4EEF-B71F-69FB0AA1EF32}"/>
              </a:ext>
            </a:extLst>
          </p:cNvPr>
          <p:cNvSpPr>
            <a:spLocks noGrp="1"/>
          </p:cNvSpPr>
          <p:nvPr>
            <p:ph type="dt" sz="half" idx="10"/>
          </p:nvPr>
        </p:nvSpPr>
        <p:spPr/>
        <p:txBody>
          <a:bodyPr/>
          <a:lstStyle/>
          <a:p>
            <a:fld id="{657F8716-3336-4CB5-9FC7-D5156117B99F}" type="datetimeFigureOut">
              <a:rPr lang="en-ID" smtClean="0"/>
              <a:t>14/11/2021</a:t>
            </a:fld>
            <a:endParaRPr lang="en-ID"/>
          </a:p>
        </p:txBody>
      </p:sp>
      <p:sp>
        <p:nvSpPr>
          <p:cNvPr id="6" name="Footer Placeholder 5">
            <a:extLst>
              <a:ext uri="{FF2B5EF4-FFF2-40B4-BE49-F238E27FC236}">
                <a16:creationId xmlns:a16="http://schemas.microsoft.com/office/drawing/2014/main" id="{DEC50158-212A-4ABD-82D0-F956ABE1692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E068277-5EC3-4C32-B4C6-AF5B32B87504}"/>
              </a:ext>
            </a:extLst>
          </p:cNvPr>
          <p:cNvSpPr>
            <a:spLocks noGrp="1"/>
          </p:cNvSpPr>
          <p:nvPr>
            <p:ph type="sldNum" sz="quarter" idx="12"/>
          </p:nvPr>
        </p:nvSpPr>
        <p:spPr/>
        <p:txBody>
          <a:bodyPr/>
          <a:lstStyle/>
          <a:p>
            <a:fld id="{C30AA18A-8C7F-462B-9C43-63B23F71A891}" type="slidenum">
              <a:rPr lang="en-ID" smtClean="0"/>
              <a:t>‹#›</a:t>
            </a:fld>
            <a:endParaRPr lang="en-ID"/>
          </a:p>
        </p:txBody>
      </p:sp>
    </p:spTree>
    <p:extLst>
      <p:ext uri="{BB962C8B-B14F-4D97-AF65-F5344CB8AC3E}">
        <p14:creationId xmlns:p14="http://schemas.microsoft.com/office/powerpoint/2010/main" val="229998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01A087-899D-45F8-9D6D-E3A47DEBE2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C09DF6E-1A70-4348-8D00-988928FF37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88FA489-F5FD-4098-B315-B411F3CE89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F8716-3336-4CB5-9FC7-D5156117B99F}" type="datetimeFigureOut">
              <a:rPr lang="en-ID" smtClean="0"/>
              <a:t>14/11/2021</a:t>
            </a:fld>
            <a:endParaRPr lang="en-ID"/>
          </a:p>
        </p:txBody>
      </p:sp>
      <p:sp>
        <p:nvSpPr>
          <p:cNvPr id="5" name="Footer Placeholder 4">
            <a:extLst>
              <a:ext uri="{FF2B5EF4-FFF2-40B4-BE49-F238E27FC236}">
                <a16:creationId xmlns:a16="http://schemas.microsoft.com/office/drawing/2014/main" id="{B070205E-B4B7-4F41-8C25-794E0DEFE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2C42BF6E-7B57-489C-A40A-C9972479CB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0AA18A-8C7F-462B-9C43-63B23F71A891}" type="slidenum">
              <a:rPr lang="en-ID" smtClean="0"/>
              <a:t>‹#›</a:t>
            </a:fld>
            <a:endParaRPr lang="en-ID"/>
          </a:p>
        </p:txBody>
      </p:sp>
    </p:spTree>
    <p:extLst>
      <p:ext uri="{BB962C8B-B14F-4D97-AF65-F5344CB8AC3E}">
        <p14:creationId xmlns:p14="http://schemas.microsoft.com/office/powerpoint/2010/main" val="3457329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FD-9BE1-4BCD-AFE5-5C3462A6AAA2}"/>
              </a:ext>
            </a:extLst>
          </p:cNvPr>
          <p:cNvSpPr>
            <a:spLocks noGrp="1"/>
          </p:cNvSpPr>
          <p:nvPr>
            <p:ph type="ctrTitle"/>
          </p:nvPr>
        </p:nvSpPr>
        <p:spPr>
          <a:xfrm>
            <a:off x="1524000" y="2297245"/>
            <a:ext cx="9144000" cy="914970"/>
          </a:xfrm>
        </p:spPr>
        <p:txBody>
          <a:bodyPr/>
          <a:lstStyle/>
          <a:p>
            <a:r>
              <a:rPr lang="en-US" b="1" dirty="0" err="1">
                <a:solidFill>
                  <a:schemeClr val="tx1">
                    <a:lumMod val="85000"/>
                    <a:lumOff val="15000"/>
                  </a:schemeClr>
                </a:solidFill>
                <a:latin typeface="Arial Rounded MT Bold" panose="020F0704030504030204" pitchFamily="34" charset="0"/>
              </a:rPr>
              <a:t>Belajar</a:t>
            </a:r>
            <a:r>
              <a:rPr lang="en-US" b="1" dirty="0">
                <a:solidFill>
                  <a:schemeClr val="tx1">
                    <a:lumMod val="85000"/>
                    <a:lumOff val="15000"/>
                  </a:schemeClr>
                </a:solidFill>
                <a:latin typeface="Arial Rounded MT Bold" panose="020F0704030504030204" pitchFamily="34" charset="0"/>
              </a:rPr>
              <a:t> Golang</a:t>
            </a:r>
            <a:endParaRPr lang="en-ID" b="1" dirty="0">
              <a:solidFill>
                <a:schemeClr val="tx1">
                  <a:lumMod val="85000"/>
                  <a:lumOff val="15000"/>
                </a:schemeClr>
              </a:solidFill>
              <a:latin typeface="Arial Rounded MT Bold" panose="020F0704030504030204" pitchFamily="34" charset="0"/>
            </a:endParaRPr>
          </a:p>
        </p:txBody>
      </p:sp>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6" name="Title 1">
            <a:extLst>
              <a:ext uri="{FF2B5EF4-FFF2-40B4-BE49-F238E27FC236}">
                <a16:creationId xmlns:a16="http://schemas.microsoft.com/office/drawing/2014/main" id="{FBB63F25-5182-4274-9084-0244738EEBFA}"/>
              </a:ext>
            </a:extLst>
          </p:cNvPr>
          <p:cNvSpPr txBox="1">
            <a:spLocks/>
          </p:cNvSpPr>
          <p:nvPr/>
        </p:nvSpPr>
        <p:spPr>
          <a:xfrm>
            <a:off x="1694155" y="3307750"/>
            <a:ext cx="9144000" cy="91497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tx1">
                    <a:lumMod val="85000"/>
                    <a:lumOff val="15000"/>
                  </a:schemeClr>
                </a:solidFill>
                <a:latin typeface="Arial Rounded MT Bold" panose="020F0704030504030204" pitchFamily="34" charset="0"/>
              </a:rPr>
              <a:t>Deklarasi</a:t>
            </a:r>
            <a:r>
              <a:rPr lang="en-US" b="1" dirty="0">
                <a:solidFill>
                  <a:schemeClr val="tx1">
                    <a:lumMod val="85000"/>
                    <a:lumOff val="15000"/>
                  </a:schemeClr>
                </a:solidFill>
                <a:latin typeface="Arial Rounded MT Bold" panose="020F0704030504030204" pitchFamily="34" charset="0"/>
              </a:rPr>
              <a:t> Variable</a:t>
            </a:r>
            <a:endParaRPr lang="en-ID" b="1" dirty="0">
              <a:solidFill>
                <a:schemeClr val="tx1">
                  <a:lumMod val="85000"/>
                  <a:lumOff val="15000"/>
                </a:schemeClr>
              </a:solidFill>
              <a:latin typeface="Arial Rounded MT Bold" panose="020F0704030504030204" pitchFamily="34" charset="0"/>
            </a:endParaRPr>
          </a:p>
        </p:txBody>
      </p:sp>
    </p:spTree>
    <p:extLst>
      <p:ext uri="{BB962C8B-B14F-4D97-AF65-F5344CB8AC3E}">
        <p14:creationId xmlns:p14="http://schemas.microsoft.com/office/powerpoint/2010/main" val="748370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2" name="Title 1">
            <a:extLst>
              <a:ext uri="{FF2B5EF4-FFF2-40B4-BE49-F238E27FC236}">
                <a16:creationId xmlns:a16="http://schemas.microsoft.com/office/drawing/2014/main" id="{3256A73B-520A-45C9-BBB2-7971FD124798}"/>
              </a:ext>
            </a:extLst>
          </p:cNvPr>
          <p:cNvSpPr>
            <a:spLocks noGrp="1" noChangeArrowheads="1"/>
          </p:cNvSpPr>
          <p:nvPr>
            <p:ph type="ctrTitle"/>
          </p:nvPr>
        </p:nvSpPr>
        <p:spPr bwMode="auto">
          <a:xfrm>
            <a:off x="954257" y="1758703"/>
            <a:ext cx="64391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nn-NO" sz="4000" b="1" dirty="0"/>
              <a:t>Penggunaan Fungsi fmt.Printf()</a:t>
            </a:r>
          </a:p>
        </p:txBody>
      </p:sp>
      <p:sp>
        <p:nvSpPr>
          <p:cNvPr id="11" name="TextBox 10">
            <a:extLst>
              <a:ext uri="{FF2B5EF4-FFF2-40B4-BE49-F238E27FC236}">
                <a16:creationId xmlns:a16="http://schemas.microsoft.com/office/drawing/2014/main" id="{4A546107-EFF8-4BB5-BB10-317FBF99F71D}"/>
              </a:ext>
            </a:extLst>
          </p:cNvPr>
          <p:cNvSpPr txBox="1"/>
          <p:nvPr/>
        </p:nvSpPr>
        <p:spPr>
          <a:xfrm>
            <a:off x="954257" y="2496844"/>
            <a:ext cx="9532768" cy="1569660"/>
          </a:xfrm>
          <a:prstGeom prst="rect">
            <a:avLst/>
          </a:prstGeom>
          <a:noFill/>
        </p:spPr>
        <p:txBody>
          <a:bodyPr wrap="square">
            <a:spAutoFit/>
          </a:bodyPr>
          <a:lstStyle/>
          <a:p>
            <a:r>
              <a:rPr lang="en-ID" sz="1600"/>
              <a:t>Tanda plus (+) jika ditempatkan di antara string, fungsinya adalah untuk penggabungan string atau string concatenation.</a:t>
            </a:r>
          </a:p>
          <a:p>
            <a:endParaRPr lang="en-ID" sz="1600"/>
          </a:p>
          <a:p>
            <a:r>
              <a:rPr lang="en-ID" sz="1600"/>
              <a:t>Fungsi fmt.Printf() tidak menghasilkan baris baru di akhir text, oleh karena itu digunakanlah literal newline yaitu \n, untuk memunculkan baris baru di akhir. Hal ini sangat berbeda jika dibandingkan dengan fungsi fmt.Println() yang secara otomatis menghasilkan new line (baris baru) di akhir.</a:t>
            </a:r>
            <a:endParaRPr lang="en-ID" sz="1600" dirty="0"/>
          </a:p>
        </p:txBody>
      </p:sp>
      <p:pic>
        <p:nvPicPr>
          <p:cNvPr id="8" name="Picture 7">
            <a:extLst>
              <a:ext uri="{FF2B5EF4-FFF2-40B4-BE49-F238E27FC236}">
                <a16:creationId xmlns:a16="http://schemas.microsoft.com/office/drawing/2014/main" id="{E0851D32-D50A-42A8-BECA-2B036782E69B}"/>
              </a:ext>
            </a:extLst>
          </p:cNvPr>
          <p:cNvPicPr>
            <a:picLocks noChangeAspect="1"/>
          </p:cNvPicPr>
          <p:nvPr/>
        </p:nvPicPr>
        <p:blipFill>
          <a:blip r:embed="rId5"/>
          <a:stretch>
            <a:fillRect/>
          </a:stretch>
        </p:blipFill>
        <p:spPr>
          <a:xfrm>
            <a:off x="954257" y="4542948"/>
            <a:ext cx="9286875" cy="1181100"/>
          </a:xfrm>
          <a:prstGeom prst="rect">
            <a:avLst/>
          </a:prstGeom>
        </p:spPr>
      </p:pic>
    </p:spTree>
    <p:extLst>
      <p:ext uri="{BB962C8B-B14F-4D97-AF65-F5344CB8AC3E}">
        <p14:creationId xmlns:p14="http://schemas.microsoft.com/office/powerpoint/2010/main" val="174530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2" name="Title 1">
            <a:extLst>
              <a:ext uri="{FF2B5EF4-FFF2-40B4-BE49-F238E27FC236}">
                <a16:creationId xmlns:a16="http://schemas.microsoft.com/office/drawing/2014/main" id="{3256A73B-520A-45C9-BBB2-7971FD124798}"/>
              </a:ext>
            </a:extLst>
          </p:cNvPr>
          <p:cNvSpPr>
            <a:spLocks noGrp="1" noChangeArrowheads="1"/>
          </p:cNvSpPr>
          <p:nvPr>
            <p:ph type="ctrTitle"/>
          </p:nvPr>
        </p:nvSpPr>
        <p:spPr bwMode="auto">
          <a:xfrm>
            <a:off x="1017879" y="1850513"/>
            <a:ext cx="50781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nn-NO" sz="4000" b="1" dirty="0"/>
              <a:t>Perulangan Pada Golang</a:t>
            </a:r>
          </a:p>
        </p:txBody>
      </p:sp>
      <p:sp>
        <p:nvSpPr>
          <p:cNvPr id="11" name="TextBox 10">
            <a:extLst>
              <a:ext uri="{FF2B5EF4-FFF2-40B4-BE49-F238E27FC236}">
                <a16:creationId xmlns:a16="http://schemas.microsoft.com/office/drawing/2014/main" id="{4A546107-EFF8-4BB5-BB10-317FBF99F71D}"/>
              </a:ext>
            </a:extLst>
          </p:cNvPr>
          <p:cNvSpPr txBox="1"/>
          <p:nvPr/>
        </p:nvSpPr>
        <p:spPr>
          <a:xfrm>
            <a:off x="954257" y="2496844"/>
            <a:ext cx="9532768" cy="1323439"/>
          </a:xfrm>
          <a:prstGeom prst="rect">
            <a:avLst/>
          </a:prstGeom>
          <a:noFill/>
        </p:spPr>
        <p:txBody>
          <a:bodyPr wrap="square">
            <a:spAutoFit/>
          </a:bodyPr>
          <a:lstStyle/>
          <a:p>
            <a:r>
              <a:rPr lang="en-ID" sz="1600" dirty="0" err="1"/>
              <a:t>Perulangan</a:t>
            </a:r>
            <a:r>
              <a:rPr lang="en-ID" sz="1600" dirty="0"/>
              <a:t> </a:t>
            </a:r>
            <a:r>
              <a:rPr lang="en-ID" sz="1600" dirty="0" err="1"/>
              <a:t>adalah</a:t>
            </a:r>
            <a:r>
              <a:rPr lang="en-ID" sz="1600" dirty="0"/>
              <a:t> proses </a:t>
            </a:r>
            <a:r>
              <a:rPr lang="en-ID" sz="1600" dirty="0" err="1"/>
              <a:t>mengulang-ulang</a:t>
            </a:r>
            <a:r>
              <a:rPr lang="en-ID" sz="1600" dirty="0"/>
              <a:t> </a:t>
            </a:r>
            <a:r>
              <a:rPr lang="en-ID" sz="1600" dirty="0" err="1"/>
              <a:t>eksekusi</a:t>
            </a:r>
            <a:r>
              <a:rPr lang="en-ID" sz="1600" dirty="0"/>
              <a:t> </a:t>
            </a:r>
            <a:r>
              <a:rPr lang="en-ID" sz="1600" dirty="0" err="1"/>
              <a:t>blok</a:t>
            </a:r>
            <a:r>
              <a:rPr lang="en-ID" sz="1600" dirty="0"/>
              <a:t> </a:t>
            </a:r>
            <a:r>
              <a:rPr lang="en-ID" sz="1600" dirty="0" err="1"/>
              <a:t>kode</a:t>
            </a:r>
            <a:r>
              <a:rPr lang="en-ID" sz="1600" dirty="0"/>
              <a:t> </a:t>
            </a:r>
            <a:r>
              <a:rPr lang="en-ID" sz="1600" dirty="0" err="1"/>
              <a:t>tanpa</a:t>
            </a:r>
            <a:r>
              <a:rPr lang="en-ID" sz="1600" dirty="0"/>
              <a:t> </a:t>
            </a:r>
            <a:r>
              <a:rPr lang="en-ID" sz="1600" dirty="0" err="1"/>
              <a:t>henti</a:t>
            </a:r>
            <a:r>
              <a:rPr lang="en-ID" sz="1600" dirty="0"/>
              <a:t>, </a:t>
            </a:r>
            <a:r>
              <a:rPr lang="en-ID" sz="1600" dirty="0" err="1"/>
              <a:t>selama</a:t>
            </a:r>
            <a:r>
              <a:rPr lang="en-ID" sz="1600" dirty="0"/>
              <a:t> </a:t>
            </a:r>
            <a:r>
              <a:rPr lang="en-ID" sz="1600" dirty="0" err="1"/>
              <a:t>kondisi</a:t>
            </a:r>
            <a:r>
              <a:rPr lang="en-ID" sz="1600" dirty="0"/>
              <a:t> yang </a:t>
            </a:r>
            <a:r>
              <a:rPr lang="en-ID" sz="1600" dirty="0" err="1"/>
              <a:t>dijadikan</a:t>
            </a:r>
            <a:r>
              <a:rPr lang="en-ID" sz="1600" dirty="0"/>
              <a:t> </a:t>
            </a:r>
            <a:r>
              <a:rPr lang="en-ID" sz="1600" dirty="0" err="1"/>
              <a:t>acuan</a:t>
            </a:r>
            <a:r>
              <a:rPr lang="en-ID" sz="1600" dirty="0"/>
              <a:t> </a:t>
            </a:r>
            <a:r>
              <a:rPr lang="en-ID" sz="1600" dirty="0" err="1"/>
              <a:t>terpenuhi</a:t>
            </a:r>
            <a:r>
              <a:rPr lang="en-ID" sz="1600" dirty="0"/>
              <a:t>. </a:t>
            </a:r>
            <a:r>
              <a:rPr lang="en-ID" sz="1600" dirty="0" err="1"/>
              <a:t>Biasanya</a:t>
            </a:r>
            <a:r>
              <a:rPr lang="en-ID" sz="1600" dirty="0"/>
              <a:t> </a:t>
            </a:r>
            <a:r>
              <a:rPr lang="en-ID" sz="1600" dirty="0" err="1"/>
              <a:t>disiapkan</a:t>
            </a:r>
            <a:r>
              <a:rPr lang="en-ID" sz="1600" dirty="0"/>
              <a:t> </a:t>
            </a:r>
            <a:r>
              <a:rPr lang="en-ID" sz="1600" dirty="0" err="1"/>
              <a:t>variabel</a:t>
            </a:r>
            <a:r>
              <a:rPr lang="en-ID" sz="1600" dirty="0"/>
              <a:t> </a:t>
            </a:r>
            <a:r>
              <a:rPr lang="en-ID" sz="1600" dirty="0" err="1"/>
              <a:t>untuk</a:t>
            </a:r>
            <a:r>
              <a:rPr lang="en-ID" sz="1600" dirty="0"/>
              <a:t> </a:t>
            </a:r>
            <a:r>
              <a:rPr lang="en-ID" sz="1600" dirty="0" err="1"/>
              <a:t>iterasi</a:t>
            </a:r>
            <a:r>
              <a:rPr lang="en-ID" sz="1600" dirty="0"/>
              <a:t> </a:t>
            </a:r>
            <a:r>
              <a:rPr lang="en-ID" sz="1600" dirty="0" err="1"/>
              <a:t>atau</a:t>
            </a:r>
            <a:r>
              <a:rPr lang="en-ID" sz="1600" dirty="0"/>
              <a:t> </a:t>
            </a:r>
            <a:r>
              <a:rPr lang="en-ID" sz="1600" dirty="0" err="1"/>
              <a:t>variabel</a:t>
            </a:r>
            <a:r>
              <a:rPr lang="en-ID" sz="1600" dirty="0"/>
              <a:t> </a:t>
            </a:r>
            <a:r>
              <a:rPr lang="en-ID" sz="1600" dirty="0" err="1"/>
              <a:t>penanda</a:t>
            </a:r>
            <a:r>
              <a:rPr lang="en-ID" sz="1600" dirty="0"/>
              <a:t> </a:t>
            </a:r>
            <a:r>
              <a:rPr lang="en-ID" sz="1600" dirty="0" err="1"/>
              <a:t>kapan</a:t>
            </a:r>
            <a:r>
              <a:rPr lang="en-ID" sz="1600" dirty="0"/>
              <a:t> </a:t>
            </a:r>
            <a:r>
              <a:rPr lang="en-ID" sz="1600" dirty="0" err="1"/>
              <a:t>perulangan</a:t>
            </a:r>
            <a:r>
              <a:rPr lang="en-ID" sz="1600" dirty="0"/>
              <a:t> </a:t>
            </a:r>
            <a:r>
              <a:rPr lang="en-ID" sz="1600" dirty="0" err="1"/>
              <a:t>akan</a:t>
            </a:r>
            <a:r>
              <a:rPr lang="en-ID" sz="1600" dirty="0"/>
              <a:t> </a:t>
            </a:r>
            <a:r>
              <a:rPr lang="en-ID" sz="1600" dirty="0" err="1"/>
              <a:t>diberhentikan</a:t>
            </a:r>
            <a:r>
              <a:rPr lang="en-ID" sz="1600" dirty="0"/>
              <a:t>.</a:t>
            </a:r>
          </a:p>
          <a:p>
            <a:endParaRPr lang="en-ID" sz="1600" dirty="0"/>
          </a:p>
          <a:p>
            <a:r>
              <a:rPr lang="en-ID" sz="1600" dirty="0"/>
              <a:t>Di Go keyword </a:t>
            </a:r>
            <a:r>
              <a:rPr lang="en-ID" sz="1600" dirty="0" err="1"/>
              <a:t>perulangan</a:t>
            </a:r>
            <a:r>
              <a:rPr lang="en-ID" sz="1600" dirty="0"/>
              <a:t> </a:t>
            </a:r>
            <a:r>
              <a:rPr lang="en-ID" sz="1600" dirty="0" err="1"/>
              <a:t>hanya</a:t>
            </a:r>
            <a:r>
              <a:rPr lang="en-ID" sz="1600" dirty="0"/>
              <a:t> for </a:t>
            </a:r>
            <a:r>
              <a:rPr lang="en-ID" sz="1600" dirty="0" err="1"/>
              <a:t>saja</a:t>
            </a:r>
            <a:r>
              <a:rPr lang="en-ID" sz="1600" dirty="0"/>
              <a:t>, </a:t>
            </a:r>
            <a:r>
              <a:rPr lang="en-ID" sz="1600" dirty="0" err="1"/>
              <a:t>tetapi</a:t>
            </a:r>
            <a:r>
              <a:rPr lang="en-ID" sz="1600" dirty="0"/>
              <a:t> </a:t>
            </a:r>
            <a:r>
              <a:rPr lang="en-ID" sz="1600" dirty="0" err="1"/>
              <a:t>meski</a:t>
            </a:r>
            <a:r>
              <a:rPr lang="en-ID" sz="1600" dirty="0"/>
              <a:t> </a:t>
            </a:r>
            <a:r>
              <a:rPr lang="en-ID" sz="1600" dirty="0" err="1"/>
              <a:t>demikian</a:t>
            </a:r>
            <a:r>
              <a:rPr lang="en-ID" sz="1600" dirty="0"/>
              <a:t>, </a:t>
            </a:r>
            <a:r>
              <a:rPr lang="en-ID" sz="1600" dirty="0" err="1"/>
              <a:t>kemampuannya</a:t>
            </a:r>
            <a:r>
              <a:rPr lang="en-ID" sz="1600" dirty="0"/>
              <a:t> </a:t>
            </a:r>
            <a:r>
              <a:rPr lang="en-ID" sz="1600" dirty="0" err="1"/>
              <a:t>merupakan</a:t>
            </a:r>
            <a:r>
              <a:rPr lang="en-ID" sz="1600" dirty="0"/>
              <a:t> </a:t>
            </a:r>
            <a:r>
              <a:rPr lang="en-ID" sz="1600" dirty="0" err="1"/>
              <a:t>gabungan</a:t>
            </a:r>
            <a:r>
              <a:rPr lang="en-ID" sz="1600" dirty="0"/>
              <a:t> for, foreach, dan while </a:t>
            </a:r>
            <a:r>
              <a:rPr lang="en-ID" sz="1600" dirty="0" err="1"/>
              <a:t>ibarat</a:t>
            </a:r>
            <a:r>
              <a:rPr lang="en-ID" sz="1600" dirty="0"/>
              <a:t> </a:t>
            </a:r>
            <a:r>
              <a:rPr lang="en-ID" sz="1600" dirty="0" err="1"/>
              <a:t>bahasa</a:t>
            </a:r>
            <a:r>
              <a:rPr lang="en-ID" sz="1600" dirty="0"/>
              <a:t> </a:t>
            </a:r>
            <a:r>
              <a:rPr lang="en-ID" sz="1600" dirty="0" err="1"/>
              <a:t>pemrograman</a:t>
            </a:r>
            <a:r>
              <a:rPr lang="en-ID" sz="1600" dirty="0"/>
              <a:t> lain.</a:t>
            </a:r>
          </a:p>
        </p:txBody>
      </p:sp>
    </p:spTree>
    <p:extLst>
      <p:ext uri="{BB962C8B-B14F-4D97-AF65-F5344CB8AC3E}">
        <p14:creationId xmlns:p14="http://schemas.microsoft.com/office/powerpoint/2010/main" val="169640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2" name="Title 1">
            <a:extLst>
              <a:ext uri="{FF2B5EF4-FFF2-40B4-BE49-F238E27FC236}">
                <a16:creationId xmlns:a16="http://schemas.microsoft.com/office/drawing/2014/main" id="{3256A73B-520A-45C9-BBB2-7971FD124798}"/>
              </a:ext>
            </a:extLst>
          </p:cNvPr>
          <p:cNvSpPr>
            <a:spLocks noGrp="1" noChangeArrowheads="1"/>
          </p:cNvSpPr>
          <p:nvPr>
            <p:ph type="ctrTitle"/>
          </p:nvPr>
        </p:nvSpPr>
        <p:spPr bwMode="auto">
          <a:xfrm>
            <a:off x="1040756" y="1787777"/>
            <a:ext cx="79884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nn-NO" sz="4000" b="1" dirty="0"/>
              <a:t>Perulangan Menggunakan Keyword for</a:t>
            </a:r>
          </a:p>
        </p:txBody>
      </p:sp>
      <p:sp>
        <p:nvSpPr>
          <p:cNvPr id="11" name="TextBox 10">
            <a:extLst>
              <a:ext uri="{FF2B5EF4-FFF2-40B4-BE49-F238E27FC236}">
                <a16:creationId xmlns:a16="http://schemas.microsoft.com/office/drawing/2014/main" id="{4A546107-EFF8-4BB5-BB10-317FBF99F71D}"/>
              </a:ext>
            </a:extLst>
          </p:cNvPr>
          <p:cNvSpPr txBox="1"/>
          <p:nvPr/>
        </p:nvSpPr>
        <p:spPr>
          <a:xfrm>
            <a:off x="1140688" y="2533962"/>
            <a:ext cx="9532768" cy="584775"/>
          </a:xfrm>
          <a:prstGeom prst="rect">
            <a:avLst/>
          </a:prstGeom>
          <a:noFill/>
        </p:spPr>
        <p:txBody>
          <a:bodyPr wrap="square">
            <a:spAutoFit/>
          </a:bodyPr>
          <a:lstStyle/>
          <a:p>
            <a:r>
              <a:rPr lang="en-ID" sz="1600" dirty="0"/>
              <a:t>Ada </a:t>
            </a:r>
            <a:r>
              <a:rPr lang="en-ID" sz="1600" dirty="0" err="1"/>
              <a:t>beberapa</a:t>
            </a:r>
            <a:r>
              <a:rPr lang="en-ID" sz="1600" dirty="0"/>
              <a:t> </a:t>
            </a:r>
            <a:r>
              <a:rPr lang="en-ID" sz="1600" dirty="0" err="1"/>
              <a:t>cara</a:t>
            </a:r>
            <a:r>
              <a:rPr lang="en-ID" sz="1600" dirty="0"/>
              <a:t> </a:t>
            </a:r>
            <a:r>
              <a:rPr lang="en-ID" sz="1600" dirty="0" err="1"/>
              <a:t>standar</a:t>
            </a:r>
            <a:r>
              <a:rPr lang="en-ID" sz="1600" dirty="0"/>
              <a:t> </a:t>
            </a:r>
            <a:r>
              <a:rPr lang="en-ID" sz="1600" dirty="0" err="1"/>
              <a:t>menggunakan</a:t>
            </a:r>
            <a:r>
              <a:rPr lang="en-ID" sz="1600" dirty="0"/>
              <a:t> for. Cara </a:t>
            </a:r>
            <a:r>
              <a:rPr lang="en-ID" sz="1600" dirty="0" err="1"/>
              <a:t>pertama</a:t>
            </a:r>
            <a:r>
              <a:rPr lang="en-ID" sz="1600" dirty="0"/>
              <a:t> </a:t>
            </a:r>
            <a:r>
              <a:rPr lang="en-ID" sz="1600" dirty="0" err="1"/>
              <a:t>dengan</a:t>
            </a:r>
            <a:r>
              <a:rPr lang="en-ID" sz="1600" dirty="0"/>
              <a:t> </a:t>
            </a:r>
            <a:r>
              <a:rPr lang="en-ID" sz="1600" dirty="0" err="1"/>
              <a:t>memasukkan</a:t>
            </a:r>
            <a:r>
              <a:rPr lang="en-ID" sz="1600" dirty="0"/>
              <a:t> </a:t>
            </a:r>
            <a:r>
              <a:rPr lang="en-ID" sz="1600" dirty="0" err="1"/>
              <a:t>variabel</a:t>
            </a:r>
            <a:r>
              <a:rPr lang="en-ID" sz="1600" dirty="0"/>
              <a:t> counter </a:t>
            </a:r>
            <a:r>
              <a:rPr lang="en-ID" sz="1600" dirty="0" err="1"/>
              <a:t>perulangan</a:t>
            </a:r>
            <a:r>
              <a:rPr lang="en-ID" sz="1600" dirty="0"/>
              <a:t> </a:t>
            </a:r>
            <a:r>
              <a:rPr lang="en-ID" sz="1600" dirty="0" err="1"/>
              <a:t>beserta</a:t>
            </a:r>
            <a:r>
              <a:rPr lang="en-ID" sz="1600" dirty="0"/>
              <a:t> </a:t>
            </a:r>
            <a:r>
              <a:rPr lang="en-ID" sz="1600" dirty="0" err="1"/>
              <a:t>kondisinya</a:t>
            </a:r>
            <a:r>
              <a:rPr lang="en-ID" sz="1600" dirty="0"/>
              <a:t> </a:t>
            </a:r>
            <a:r>
              <a:rPr lang="en-ID" sz="1600" dirty="0" err="1"/>
              <a:t>setelah</a:t>
            </a:r>
            <a:r>
              <a:rPr lang="en-ID" sz="1600" dirty="0"/>
              <a:t> keyword. </a:t>
            </a:r>
            <a:r>
              <a:rPr lang="en-ID" sz="1600" dirty="0" err="1"/>
              <a:t>Perhatikan</a:t>
            </a:r>
            <a:r>
              <a:rPr lang="en-ID" sz="1600" dirty="0"/>
              <a:t> dan </a:t>
            </a:r>
            <a:r>
              <a:rPr lang="en-ID" sz="1600" dirty="0" err="1"/>
              <a:t>praktekan</a:t>
            </a:r>
            <a:r>
              <a:rPr lang="en-ID" sz="1600" dirty="0"/>
              <a:t> </a:t>
            </a:r>
            <a:r>
              <a:rPr lang="en-ID" sz="1600" dirty="0" err="1"/>
              <a:t>kode</a:t>
            </a:r>
            <a:r>
              <a:rPr lang="en-ID" sz="1600" dirty="0"/>
              <a:t> </a:t>
            </a:r>
            <a:r>
              <a:rPr lang="en-ID" sz="1600" dirty="0" err="1"/>
              <a:t>berikut</a:t>
            </a:r>
            <a:endParaRPr lang="en-ID" sz="1600" dirty="0"/>
          </a:p>
        </p:txBody>
      </p:sp>
      <p:pic>
        <p:nvPicPr>
          <p:cNvPr id="4" name="Picture 3">
            <a:extLst>
              <a:ext uri="{FF2B5EF4-FFF2-40B4-BE49-F238E27FC236}">
                <a16:creationId xmlns:a16="http://schemas.microsoft.com/office/drawing/2014/main" id="{713885D8-A77D-44E5-A2FD-F3C13C0B5078}"/>
              </a:ext>
            </a:extLst>
          </p:cNvPr>
          <p:cNvPicPr>
            <a:picLocks noChangeAspect="1"/>
          </p:cNvPicPr>
          <p:nvPr/>
        </p:nvPicPr>
        <p:blipFill>
          <a:blip r:embed="rId5"/>
          <a:stretch>
            <a:fillRect/>
          </a:stretch>
        </p:blipFill>
        <p:spPr>
          <a:xfrm>
            <a:off x="1140688" y="3218591"/>
            <a:ext cx="9039225" cy="1038225"/>
          </a:xfrm>
          <a:prstGeom prst="rect">
            <a:avLst/>
          </a:prstGeom>
        </p:spPr>
      </p:pic>
      <p:sp>
        <p:nvSpPr>
          <p:cNvPr id="8" name="TextBox 7">
            <a:extLst>
              <a:ext uri="{FF2B5EF4-FFF2-40B4-BE49-F238E27FC236}">
                <a16:creationId xmlns:a16="http://schemas.microsoft.com/office/drawing/2014/main" id="{62A70137-811E-44EB-AE08-CBD27DF1DD2A}"/>
              </a:ext>
            </a:extLst>
          </p:cNvPr>
          <p:cNvSpPr txBox="1"/>
          <p:nvPr/>
        </p:nvSpPr>
        <p:spPr>
          <a:xfrm>
            <a:off x="954257" y="4419852"/>
            <a:ext cx="9532768" cy="830997"/>
          </a:xfrm>
          <a:prstGeom prst="rect">
            <a:avLst/>
          </a:prstGeom>
          <a:noFill/>
        </p:spPr>
        <p:txBody>
          <a:bodyPr wrap="square">
            <a:spAutoFit/>
          </a:bodyPr>
          <a:lstStyle/>
          <a:p>
            <a:r>
              <a:rPr lang="en-ID" sz="1600" dirty="0" err="1"/>
              <a:t>Perulangan</a:t>
            </a:r>
            <a:r>
              <a:rPr lang="en-ID" sz="1600" dirty="0"/>
              <a:t> di </a:t>
            </a:r>
            <a:r>
              <a:rPr lang="en-ID" sz="1600" dirty="0" err="1"/>
              <a:t>atas</a:t>
            </a:r>
            <a:r>
              <a:rPr lang="en-ID" sz="1600" dirty="0"/>
              <a:t> </a:t>
            </a:r>
            <a:r>
              <a:rPr lang="en-ID" sz="1600" dirty="0" err="1"/>
              <a:t>hanya</a:t>
            </a:r>
            <a:r>
              <a:rPr lang="en-ID" sz="1600" dirty="0"/>
              <a:t> </a:t>
            </a:r>
            <a:r>
              <a:rPr lang="en-ID" sz="1600" dirty="0" err="1"/>
              <a:t>akan</a:t>
            </a:r>
            <a:r>
              <a:rPr lang="en-ID" sz="1600" dirty="0"/>
              <a:t> </a:t>
            </a:r>
            <a:r>
              <a:rPr lang="en-ID" sz="1600" dirty="0" err="1"/>
              <a:t>berjalan</a:t>
            </a:r>
            <a:r>
              <a:rPr lang="en-ID" sz="1600" dirty="0"/>
              <a:t> </a:t>
            </a:r>
            <a:r>
              <a:rPr lang="en-ID" sz="1600" dirty="0" err="1"/>
              <a:t>ketika</a:t>
            </a:r>
            <a:r>
              <a:rPr lang="en-ID" sz="1600" dirty="0"/>
              <a:t> </a:t>
            </a:r>
            <a:r>
              <a:rPr lang="en-ID" sz="1600" dirty="0" err="1"/>
              <a:t>variabel</a:t>
            </a:r>
            <a:r>
              <a:rPr lang="en-ID" sz="1600" dirty="0"/>
              <a:t> </a:t>
            </a:r>
            <a:r>
              <a:rPr lang="en-ID" sz="1600" dirty="0" err="1"/>
              <a:t>i</a:t>
            </a:r>
            <a:r>
              <a:rPr lang="en-ID" sz="1600" dirty="0"/>
              <a:t> </a:t>
            </a:r>
            <a:r>
              <a:rPr lang="en-ID" sz="1600" dirty="0" err="1"/>
              <a:t>bernilai</a:t>
            </a:r>
            <a:r>
              <a:rPr lang="en-ID" sz="1600" dirty="0"/>
              <a:t> </a:t>
            </a:r>
            <a:r>
              <a:rPr lang="en-ID" sz="1600" dirty="0" err="1"/>
              <a:t>dibawah</a:t>
            </a:r>
            <a:r>
              <a:rPr lang="en-ID" sz="1600" dirty="0"/>
              <a:t> 5, </a:t>
            </a:r>
            <a:r>
              <a:rPr lang="en-ID" sz="1600" dirty="0" err="1"/>
              <a:t>dengan</a:t>
            </a:r>
            <a:r>
              <a:rPr lang="en-ID" sz="1600" dirty="0"/>
              <a:t> </a:t>
            </a:r>
            <a:r>
              <a:rPr lang="en-ID" sz="1600" dirty="0" err="1"/>
              <a:t>ketentuan</a:t>
            </a:r>
            <a:r>
              <a:rPr lang="en-ID" sz="1600" dirty="0"/>
              <a:t> </a:t>
            </a:r>
            <a:r>
              <a:rPr lang="en-ID" sz="1600" dirty="0" err="1"/>
              <a:t>setiap</a:t>
            </a:r>
            <a:r>
              <a:rPr lang="en-ID" sz="1600" dirty="0"/>
              <a:t> kali </a:t>
            </a:r>
            <a:r>
              <a:rPr lang="en-ID" sz="1600" dirty="0" err="1"/>
              <a:t>perulangan</a:t>
            </a:r>
            <a:r>
              <a:rPr lang="en-ID" sz="1600" dirty="0"/>
              <a:t>, </a:t>
            </a:r>
            <a:r>
              <a:rPr lang="en-ID" sz="1600" dirty="0" err="1"/>
              <a:t>nilai</a:t>
            </a:r>
            <a:r>
              <a:rPr lang="en-ID" sz="1600" dirty="0"/>
              <a:t> </a:t>
            </a:r>
            <a:r>
              <a:rPr lang="en-ID" sz="1600" dirty="0" err="1"/>
              <a:t>variabel</a:t>
            </a:r>
            <a:r>
              <a:rPr lang="en-ID" sz="1600" dirty="0"/>
              <a:t> </a:t>
            </a:r>
            <a:r>
              <a:rPr lang="en-ID" sz="1600" dirty="0" err="1"/>
              <a:t>i</a:t>
            </a:r>
            <a:r>
              <a:rPr lang="en-ID" sz="1600" dirty="0"/>
              <a:t> </a:t>
            </a:r>
            <a:r>
              <a:rPr lang="en-ID" sz="1600" dirty="0" err="1"/>
              <a:t>akan</a:t>
            </a:r>
            <a:r>
              <a:rPr lang="en-ID" sz="1600" dirty="0"/>
              <a:t> di-</a:t>
            </a:r>
            <a:r>
              <a:rPr lang="en-ID" sz="1600" dirty="0" err="1"/>
              <a:t>iterasi</a:t>
            </a:r>
            <a:r>
              <a:rPr lang="en-ID" sz="1600" dirty="0"/>
              <a:t> </a:t>
            </a:r>
            <a:r>
              <a:rPr lang="en-ID" sz="1600" dirty="0" err="1"/>
              <a:t>atau</a:t>
            </a:r>
            <a:r>
              <a:rPr lang="en-ID" sz="1600" dirty="0"/>
              <a:t> </a:t>
            </a:r>
            <a:r>
              <a:rPr lang="en-ID" sz="1600" dirty="0" err="1"/>
              <a:t>ditambahkan</a:t>
            </a:r>
            <a:r>
              <a:rPr lang="en-ID" sz="1600" dirty="0"/>
              <a:t> 1 (</a:t>
            </a:r>
            <a:r>
              <a:rPr lang="en-ID" sz="1600" dirty="0" err="1"/>
              <a:t>i</a:t>
            </a:r>
            <a:r>
              <a:rPr lang="en-ID" sz="1600" dirty="0"/>
              <a:t>++ </a:t>
            </a:r>
            <a:r>
              <a:rPr lang="en-ID" sz="1600" dirty="0" err="1"/>
              <a:t>artinya</a:t>
            </a:r>
            <a:r>
              <a:rPr lang="en-ID" sz="1600" dirty="0"/>
              <a:t> </a:t>
            </a:r>
            <a:r>
              <a:rPr lang="en-ID" sz="1600" dirty="0" err="1"/>
              <a:t>ditambah</a:t>
            </a:r>
            <a:r>
              <a:rPr lang="en-ID" sz="1600" dirty="0"/>
              <a:t> </a:t>
            </a:r>
            <a:r>
              <a:rPr lang="en-ID" sz="1600" dirty="0" err="1"/>
              <a:t>satu</a:t>
            </a:r>
            <a:r>
              <a:rPr lang="en-ID" sz="1600" dirty="0"/>
              <a:t>, </a:t>
            </a:r>
            <a:r>
              <a:rPr lang="en-ID" sz="1600" dirty="0" err="1"/>
              <a:t>sama</a:t>
            </a:r>
            <a:r>
              <a:rPr lang="en-ID" sz="1600" dirty="0"/>
              <a:t> </a:t>
            </a:r>
            <a:r>
              <a:rPr lang="en-ID" sz="1600" dirty="0" err="1"/>
              <a:t>seperti</a:t>
            </a:r>
            <a:r>
              <a:rPr lang="en-ID" sz="1600" dirty="0"/>
              <a:t> </a:t>
            </a:r>
            <a:r>
              <a:rPr lang="en-ID" sz="1600" dirty="0" err="1"/>
              <a:t>i</a:t>
            </a:r>
            <a:r>
              <a:rPr lang="en-ID" sz="1600" dirty="0"/>
              <a:t> = </a:t>
            </a:r>
            <a:r>
              <a:rPr lang="en-ID" sz="1600" dirty="0" err="1"/>
              <a:t>i</a:t>
            </a:r>
            <a:r>
              <a:rPr lang="en-ID" sz="1600" dirty="0"/>
              <a:t> + 1). Karena </a:t>
            </a:r>
            <a:r>
              <a:rPr lang="en-ID" sz="1600" dirty="0" err="1"/>
              <a:t>i</a:t>
            </a:r>
            <a:r>
              <a:rPr lang="en-ID" sz="1600" dirty="0"/>
              <a:t> pada </a:t>
            </a:r>
            <a:r>
              <a:rPr lang="en-ID" sz="1600" dirty="0" err="1"/>
              <a:t>awalnya</a:t>
            </a:r>
            <a:r>
              <a:rPr lang="en-ID" sz="1600" dirty="0"/>
              <a:t> </a:t>
            </a:r>
            <a:r>
              <a:rPr lang="en-ID" sz="1600" dirty="0" err="1"/>
              <a:t>bernilai</a:t>
            </a:r>
            <a:r>
              <a:rPr lang="en-ID" sz="1600" dirty="0"/>
              <a:t> 0, </a:t>
            </a:r>
            <a:r>
              <a:rPr lang="en-ID" sz="1600" dirty="0" err="1"/>
              <a:t>maka</a:t>
            </a:r>
            <a:r>
              <a:rPr lang="en-ID" sz="1600" dirty="0"/>
              <a:t> </a:t>
            </a:r>
            <a:r>
              <a:rPr lang="en-ID" sz="1600" dirty="0" err="1"/>
              <a:t>perulangan</a:t>
            </a:r>
            <a:r>
              <a:rPr lang="en-ID" sz="1600" dirty="0"/>
              <a:t> </a:t>
            </a:r>
            <a:r>
              <a:rPr lang="en-ID" sz="1600" dirty="0" err="1"/>
              <a:t>akan</a:t>
            </a:r>
            <a:r>
              <a:rPr lang="en-ID" sz="1600" dirty="0"/>
              <a:t> </a:t>
            </a:r>
            <a:r>
              <a:rPr lang="en-ID" sz="1600" dirty="0" err="1"/>
              <a:t>berlangsung</a:t>
            </a:r>
            <a:r>
              <a:rPr lang="en-ID" sz="1600" dirty="0"/>
              <a:t> 5 kali, </a:t>
            </a:r>
            <a:r>
              <a:rPr lang="en-ID" sz="1600" dirty="0" err="1"/>
              <a:t>yaitu</a:t>
            </a:r>
            <a:r>
              <a:rPr lang="en-ID" sz="1600" dirty="0"/>
              <a:t> </a:t>
            </a:r>
            <a:r>
              <a:rPr lang="en-ID" sz="1600" dirty="0" err="1"/>
              <a:t>ketika</a:t>
            </a:r>
            <a:r>
              <a:rPr lang="en-ID" sz="1600" dirty="0"/>
              <a:t> </a:t>
            </a:r>
            <a:r>
              <a:rPr lang="en-ID" sz="1600" dirty="0" err="1"/>
              <a:t>i</a:t>
            </a:r>
            <a:r>
              <a:rPr lang="en-ID" sz="1600" dirty="0"/>
              <a:t> </a:t>
            </a:r>
            <a:r>
              <a:rPr lang="en-ID" sz="1600" dirty="0" err="1"/>
              <a:t>bernilai</a:t>
            </a:r>
            <a:r>
              <a:rPr lang="en-ID" sz="1600" dirty="0"/>
              <a:t> 0, 1, 2, 3, dan 4.</a:t>
            </a:r>
          </a:p>
        </p:txBody>
      </p:sp>
      <p:pic>
        <p:nvPicPr>
          <p:cNvPr id="6" name="Picture 5">
            <a:extLst>
              <a:ext uri="{FF2B5EF4-FFF2-40B4-BE49-F238E27FC236}">
                <a16:creationId xmlns:a16="http://schemas.microsoft.com/office/drawing/2014/main" id="{1AE183A0-2849-49CC-8EA4-67D95EE2BCC4}"/>
              </a:ext>
            </a:extLst>
          </p:cNvPr>
          <p:cNvPicPr>
            <a:picLocks noChangeAspect="1"/>
          </p:cNvPicPr>
          <p:nvPr/>
        </p:nvPicPr>
        <p:blipFill>
          <a:blip r:embed="rId6"/>
          <a:stretch>
            <a:fillRect/>
          </a:stretch>
        </p:blipFill>
        <p:spPr>
          <a:xfrm>
            <a:off x="1040756" y="5308193"/>
            <a:ext cx="7729763" cy="934367"/>
          </a:xfrm>
          <a:prstGeom prst="rect">
            <a:avLst/>
          </a:prstGeom>
        </p:spPr>
      </p:pic>
    </p:spTree>
    <p:extLst>
      <p:ext uri="{BB962C8B-B14F-4D97-AF65-F5344CB8AC3E}">
        <p14:creationId xmlns:p14="http://schemas.microsoft.com/office/powerpoint/2010/main" val="1844847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2" name="Title 1">
            <a:extLst>
              <a:ext uri="{FF2B5EF4-FFF2-40B4-BE49-F238E27FC236}">
                <a16:creationId xmlns:a16="http://schemas.microsoft.com/office/drawing/2014/main" id="{3256A73B-520A-45C9-BBB2-7971FD124798}"/>
              </a:ext>
            </a:extLst>
          </p:cNvPr>
          <p:cNvSpPr>
            <a:spLocks noGrp="1" noChangeArrowheads="1"/>
          </p:cNvSpPr>
          <p:nvPr>
            <p:ph type="ctrTitle"/>
          </p:nvPr>
        </p:nvSpPr>
        <p:spPr bwMode="auto">
          <a:xfrm>
            <a:off x="1140688" y="1643278"/>
            <a:ext cx="45708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nn-NO" sz="4000" b="1" dirty="0"/>
              <a:t>Perulangan Bersarang</a:t>
            </a:r>
          </a:p>
        </p:txBody>
      </p:sp>
      <p:sp>
        <p:nvSpPr>
          <p:cNvPr id="11" name="TextBox 10">
            <a:extLst>
              <a:ext uri="{FF2B5EF4-FFF2-40B4-BE49-F238E27FC236}">
                <a16:creationId xmlns:a16="http://schemas.microsoft.com/office/drawing/2014/main" id="{4A546107-EFF8-4BB5-BB10-317FBF99F71D}"/>
              </a:ext>
            </a:extLst>
          </p:cNvPr>
          <p:cNvSpPr txBox="1"/>
          <p:nvPr/>
        </p:nvSpPr>
        <p:spPr>
          <a:xfrm>
            <a:off x="1140688" y="2178855"/>
            <a:ext cx="9532768" cy="584775"/>
          </a:xfrm>
          <a:prstGeom prst="rect">
            <a:avLst/>
          </a:prstGeom>
          <a:noFill/>
        </p:spPr>
        <p:txBody>
          <a:bodyPr wrap="square">
            <a:spAutoFit/>
          </a:bodyPr>
          <a:lstStyle/>
          <a:p>
            <a:r>
              <a:rPr lang="en-ID" sz="1600" dirty="0" err="1"/>
              <a:t>Tak</a:t>
            </a:r>
            <a:r>
              <a:rPr lang="en-ID" sz="1600" dirty="0"/>
              <a:t> </a:t>
            </a:r>
            <a:r>
              <a:rPr lang="en-ID" sz="1600" dirty="0" err="1"/>
              <a:t>hanya</a:t>
            </a:r>
            <a:r>
              <a:rPr lang="en-ID" sz="1600" dirty="0"/>
              <a:t> </a:t>
            </a:r>
            <a:r>
              <a:rPr lang="en-ID" sz="1600" dirty="0" err="1"/>
              <a:t>seleksi</a:t>
            </a:r>
            <a:r>
              <a:rPr lang="en-ID" sz="1600" dirty="0"/>
              <a:t> </a:t>
            </a:r>
            <a:r>
              <a:rPr lang="en-ID" sz="1600" dirty="0" err="1"/>
              <a:t>kondisi</a:t>
            </a:r>
            <a:r>
              <a:rPr lang="en-ID" sz="1600" dirty="0"/>
              <a:t> yang </a:t>
            </a:r>
            <a:r>
              <a:rPr lang="en-ID" sz="1600" dirty="0" err="1"/>
              <a:t>bisa</a:t>
            </a:r>
            <a:r>
              <a:rPr lang="en-ID" sz="1600" dirty="0"/>
              <a:t> </a:t>
            </a:r>
            <a:r>
              <a:rPr lang="en-ID" sz="1600" dirty="0" err="1"/>
              <a:t>bersarang</a:t>
            </a:r>
            <a:r>
              <a:rPr lang="en-ID" sz="1600" dirty="0"/>
              <a:t>, </a:t>
            </a:r>
            <a:r>
              <a:rPr lang="en-ID" sz="1600" dirty="0" err="1"/>
              <a:t>perulangan</a:t>
            </a:r>
            <a:r>
              <a:rPr lang="en-ID" sz="1600" dirty="0"/>
              <a:t> juga </a:t>
            </a:r>
            <a:r>
              <a:rPr lang="en-ID" sz="1600" dirty="0" err="1"/>
              <a:t>bisa</a:t>
            </a:r>
            <a:r>
              <a:rPr lang="en-ID" sz="1600" dirty="0"/>
              <a:t>. Cara </a:t>
            </a:r>
            <a:r>
              <a:rPr lang="en-ID" sz="1600" dirty="0" err="1"/>
              <a:t>pengaplikasiannya</a:t>
            </a:r>
            <a:r>
              <a:rPr lang="en-ID" sz="1600" dirty="0"/>
              <a:t> </a:t>
            </a:r>
            <a:r>
              <a:rPr lang="en-ID" sz="1600" dirty="0" err="1"/>
              <a:t>kurang</a:t>
            </a:r>
            <a:r>
              <a:rPr lang="en-ID" sz="1600" dirty="0"/>
              <a:t> </a:t>
            </a:r>
            <a:r>
              <a:rPr lang="en-ID" sz="1600" dirty="0" err="1"/>
              <a:t>lebih</a:t>
            </a:r>
            <a:r>
              <a:rPr lang="en-ID" sz="1600" dirty="0"/>
              <a:t> </a:t>
            </a:r>
            <a:r>
              <a:rPr lang="en-ID" sz="1600" dirty="0" err="1"/>
              <a:t>sama</a:t>
            </a:r>
            <a:r>
              <a:rPr lang="en-ID" sz="1600" dirty="0"/>
              <a:t>, </a:t>
            </a:r>
            <a:r>
              <a:rPr lang="en-ID" sz="1600" dirty="0" err="1"/>
              <a:t>tinggal</a:t>
            </a:r>
            <a:r>
              <a:rPr lang="en-ID" sz="1600" dirty="0"/>
              <a:t> </a:t>
            </a:r>
            <a:r>
              <a:rPr lang="en-ID" sz="1600" dirty="0" err="1"/>
              <a:t>tulis</a:t>
            </a:r>
            <a:r>
              <a:rPr lang="en-ID" sz="1600" dirty="0"/>
              <a:t> </a:t>
            </a:r>
            <a:r>
              <a:rPr lang="en-ID" sz="1600" dirty="0" err="1"/>
              <a:t>blok</a:t>
            </a:r>
            <a:r>
              <a:rPr lang="en-ID" sz="1600" dirty="0"/>
              <a:t> statement </a:t>
            </a:r>
            <a:r>
              <a:rPr lang="en-ID" sz="1600" dirty="0" err="1"/>
              <a:t>perulangan</a:t>
            </a:r>
            <a:r>
              <a:rPr lang="en-ID" sz="1600" dirty="0"/>
              <a:t> </a:t>
            </a:r>
            <a:r>
              <a:rPr lang="en-ID" sz="1600" dirty="0" err="1"/>
              <a:t>didalam</a:t>
            </a:r>
            <a:r>
              <a:rPr lang="en-ID" sz="1600" dirty="0"/>
              <a:t> </a:t>
            </a:r>
            <a:r>
              <a:rPr lang="en-ID" sz="1600" dirty="0" err="1"/>
              <a:t>perulangan</a:t>
            </a:r>
            <a:r>
              <a:rPr lang="en-ID" sz="1600" dirty="0"/>
              <a:t>.</a:t>
            </a:r>
          </a:p>
        </p:txBody>
      </p:sp>
      <p:pic>
        <p:nvPicPr>
          <p:cNvPr id="5" name="Picture 4">
            <a:extLst>
              <a:ext uri="{FF2B5EF4-FFF2-40B4-BE49-F238E27FC236}">
                <a16:creationId xmlns:a16="http://schemas.microsoft.com/office/drawing/2014/main" id="{322B453F-18D9-4302-BA87-205087B119CA}"/>
              </a:ext>
            </a:extLst>
          </p:cNvPr>
          <p:cNvPicPr>
            <a:picLocks noChangeAspect="1"/>
          </p:cNvPicPr>
          <p:nvPr/>
        </p:nvPicPr>
        <p:blipFill>
          <a:blip r:embed="rId5"/>
          <a:stretch>
            <a:fillRect/>
          </a:stretch>
        </p:blipFill>
        <p:spPr>
          <a:xfrm>
            <a:off x="1170743" y="2709761"/>
            <a:ext cx="8381566" cy="2217345"/>
          </a:xfrm>
          <a:prstGeom prst="rect">
            <a:avLst/>
          </a:prstGeom>
        </p:spPr>
      </p:pic>
      <p:pic>
        <p:nvPicPr>
          <p:cNvPr id="12" name="Picture 11">
            <a:extLst>
              <a:ext uri="{FF2B5EF4-FFF2-40B4-BE49-F238E27FC236}">
                <a16:creationId xmlns:a16="http://schemas.microsoft.com/office/drawing/2014/main" id="{6B9523A2-3677-46EB-A331-33801F01F737}"/>
              </a:ext>
            </a:extLst>
          </p:cNvPr>
          <p:cNvPicPr>
            <a:picLocks noChangeAspect="1"/>
          </p:cNvPicPr>
          <p:nvPr/>
        </p:nvPicPr>
        <p:blipFill>
          <a:blip r:embed="rId6"/>
          <a:stretch>
            <a:fillRect/>
          </a:stretch>
        </p:blipFill>
        <p:spPr>
          <a:xfrm>
            <a:off x="1170743" y="5069149"/>
            <a:ext cx="8329518" cy="1091953"/>
          </a:xfrm>
          <a:prstGeom prst="rect">
            <a:avLst/>
          </a:prstGeom>
        </p:spPr>
      </p:pic>
    </p:spTree>
    <p:extLst>
      <p:ext uri="{BB962C8B-B14F-4D97-AF65-F5344CB8AC3E}">
        <p14:creationId xmlns:p14="http://schemas.microsoft.com/office/powerpoint/2010/main" val="302646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8165175" cy="787058"/>
          </a:xfrm>
        </p:spPr>
        <p:txBody>
          <a:bodyPr>
            <a:normAutofit/>
          </a:bodyPr>
          <a:lstStyle/>
          <a:p>
            <a:pPr algn="l"/>
            <a:r>
              <a:rPr lang="en-US" sz="4000" b="1" dirty="0" err="1"/>
              <a:t>Deklarasi</a:t>
            </a:r>
            <a:r>
              <a:rPr lang="en-US" sz="4000" b="1" dirty="0"/>
              <a:t> Variable</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buAutoNum type="arabicPeriod"/>
            </a:pPr>
            <a:r>
              <a:rPr lang="en-US" sz="2800" dirty="0" err="1"/>
              <a:t>Deklarasi</a:t>
            </a:r>
            <a:r>
              <a:rPr lang="en-US" sz="2800" dirty="0"/>
              <a:t> variable </a:t>
            </a:r>
            <a:r>
              <a:rPr lang="en-US" sz="2800" dirty="0" err="1"/>
              <a:t>dengan</a:t>
            </a:r>
            <a:r>
              <a:rPr lang="en-US" sz="2800" dirty="0"/>
              <a:t> keyword var</a:t>
            </a:r>
          </a:p>
          <a:p>
            <a:pPr marL="514350" indent="-514350" algn="l">
              <a:buAutoNum type="arabicPeriod"/>
            </a:pPr>
            <a:r>
              <a:rPr lang="en-US" sz="2800" dirty="0" err="1"/>
              <a:t>Deklarasi</a:t>
            </a:r>
            <a:r>
              <a:rPr lang="en-US" sz="2800" dirty="0"/>
              <a:t> variable </a:t>
            </a:r>
            <a:r>
              <a:rPr lang="en-US" sz="2800" dirty="0" err="1"/>
              <a:t>tanpa</a:t>
            </a:r>
            <a:r>
              <a:rPr lang="en-US" sz="2800" dirty="0"/>
              <a:t> </a:t>
            </a:r>
            <a:r>
              <a:rPr lang="en-US" sz="2800" dirty="0" err="1"/>
              <a:t>tipe</a:t>
            </a:r>
            <a:r>
              <a:rPr lang="en-US" sz="2800" dirty="0"/>
              <a:t> data</a:t>
            </a:r>
          </a:p>
          <a:p>
            <a:pPr algn="l"/>
            <a:endParaRPr lang="en-ID" sz="2800" dirty="0"/>
          </a:p>
        </p:txBody>
      </p:sp>
    </p:spTree>
    <p:extLst>
      <p:ext uri="{BB962C8B-B14F-4D97-AF65-F5344CB8AC3E}">
        <p14:creationId xmlns:p14="http://schemas.microsoft.com/office/powerpoint/2010/main" val="3822749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9" name="Title 3">
            <a:extLst>
              <a:ext uri="{FF2B5EF4-FFF2-40B4-BE49-F238E27FC236}">
                <a16:creationId xmlns:a16="http://schemas.microsoft.com/office/drawing/2014/main" id="{517A37CF-4F19-4303-B7AF-26C40D937A18}"/>
              </a:ext>
            </a:extLst>
          </p:cNvPr>
          <p:cNvSpPr txBox="1">
            <a:spLocks/>
          </p:cNvSpPr>
          <p:nvPr/>
        </p:nvSpPr>
        <p:spPr>
          <a:xfrm>
            <a:off x="501124" y="3078431"/>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2" name="Title 1">
            <a:extLst>
              <a:ext uri="{FF2B5EF4-FFF2-40B4-BE49-F238E27FC236}">
                <a16:creationId xmlns:a16="http://schemas.microsoft.com/office/drawing/2014/main" id="{3256A73B-520A-45C9-BBB2-7971FD124798}"/>
              </a:ext>
            </a:extLst>
          </p:cNvPr>
          <p:cNvSpPr>
            <a:spLocks noGrp="1" noChangeArrowheads="1"/>
          </p:cNvSpPr>
          <p:nvPr>
            <p:ph type="ctrTitle"/>
          </p:nvPr>
        </p:nvSpPr>
        <p:spPr bwMode="auto">
          <a:xfrm>
            <a:off x="1099583" y="2001660"/>
            <a:ext cx="916276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err="1">
                <a:ln>
                  <a:noFill/>
                </a:ln>
                <a:solidFill>
                  <a:schemeClr val="tx1"/>
                </a:solidFill>
                <a:effectLst/>
              </a:rPr>
              <a:t>Deklarasi</a:t>
            </a:r>
            <a:r>
              <a:rPr kumimoji="0" lang="en-US" altLang="en-US" sz="4000" b="1" i="0" u="none" strike="noStrike" cap="none" normalizeH="0" baseline="0" dirty="0">
                <a:ln>
                  <a:noFill/>
                </a:ln>
                <a:solidFill>
                  <a:schemeClr val="tx1"/>
                </a:solidFill>
                <a:effectLst/>
              </a:rPr>
              <a:t> </a:t>
            </a:r>
            <a:r>
              <a:rPr kumimoji="0" lang="en-US" altLang="en-US" sz="4000" b="1" i="0" u="none" strike="noStrike" cap="none" normalizeH="0" baseline="0" dirty="0" err="1">
                <a:ln>
                  <a:noFill/>
                </a:ln>
                <a:solidFill>
                  <a:schemeClr val="tx1"/>
                </a:solidFill>
                <a:effectLst/>
              </a:rPr>
              <a:t>Variabel</a:t>
            </a:r>
            <a:r>
              <a:rPr kumimoji="0" lang="en-US" altLang="en-US" sz="4000" b="1" i="0" u="none" strike="noStrike" cap="none" normalizeH="0" baseline="0" dirty="0">
                <a:ln>
                  <a:noFill/>
                </a:ln>
                <a:solidFill>
                  <a:schemeClr val="tx1"/>
                </a:solidFill>
                <a:effectLst/>
              </a:rPr>
              <a:t> </a:t>
            </a:r>
            <a:r>
              <a:rPr kumimoji="0" lang="en-US" altLang="en-US" sz="4000" b="1" i="0" u="none" strike="noStrike" cap="none" normalizeH="0" baseline="0" dirty="0" err="1">
                <a:ln>
                  <a:noFill/>
                </a:ln>
                <a:solidFill>
                  <a:schemeClr val="tx1"/>
                </a:solidFill>
                <a:effectLst/>
              </a:rPr>
              <a:t>Menggunakan</a:t>
            </a:r>
            <a:r>
              <a:rPr kumimoji="0" lang="en-US" altLang="en-US" sz="4000" b="1" i="0" u="none" strike="noStrike" cap="none" normalizeH="0" baseline="0" dirty="0">
                <a:ln>
                  <a:noFill/>
                </a:ln>
                <a:solidFill>
                  <a:schemeClr val="tx1"/>
                </a:solidFill>
                <a:effectLst/>
              </a:rPr>
              <a:t> Keyword </a:t>
            </a:r>
            <a:r>
              <a:rPr kumimoji="0" lang="en-US" altLang="en-US" sz="2800" b="1" i="0" u="none" strike="noStrike" cap="none" normalizeH="0" baseline="0" dirty="0">
                <a:ln>
                  <a:noFill/>
                </a:ln>
                <a:solidFill>
                  <a:schemeClr val="tx1"/>
                </a:solidFill>
                <a:effectLst/>
              </a:rPr>
              <a:t>var</a:t>
            </a:r>
            <a:endParaRPr kumimoji="0" lang="en-US" altLang="en-US" sz="4000" b="1" i="0" u="none" strike="noStrike" cap="none" normalizeH="0" baseline="0" dirty="0">
              <a:ln>
                <a:noFill/>
              </a:ln>
              <a:solidFill>
                <a:schemeClr val="tx1"/>
              </a:solidFill>
              <a:effectLst/>
            </a:endParaRPr>
          </a:p>
        </p:txBody>
      </p:sp>
      <p:sp>
        <p:nvSpPr>
          <p:cNvPr id="11" name="TextBox 10">
            <a:extLst>
              <a:ext uri="{FF2B5EF4-FFF2-40B4-BE49-F238E27FC236}">
                <a16:creationId xmlns:a16="http://schemas.microsoft.com/office/drawing/2014/main" id="{4A546107-EFF8-4BB5-BB10-317FBF99F71D}"/>
              </a:ext>
            </a:extLst>
          </p:cNvPr>
          <p:cNvSpPr txBox="1"/>
          <p:nvPr/>
        </p:nvSpPr>
        <p:spPr>
          <a:xfrm>
            <a:off x="1005396" y="3040315"/>
            <a:ext cx="6094520" cy="646331"/>
          </a:xfrm>
          <a:prstGeom prst="rect">
            <a:avLst/>
          </a:prstGeom>
          <a:noFill/>
        </p:spPr>
        <p:txBody>
          <a:bodyPr wrap="square">
            <a:spAutoFit/>
          </a:bodyPr>
          <a:lstStyle/>
          <a:p>
            <a:r>
              <a:rPr lang="en-ID" dirty="0"/>
              <a:t> Keyword var </a:t>
            </a:r>
            <a:r>
              <a:rPr lang="en-ID" dirty="0" err="1"/>
              <a:t>digunakan</a:t>
            </a:r>
            <a:r>
              <a:rPr lang="en-ID" dirty="0"/>
              <a:t> </a:t>
            </a:r>
            <a:r>
              <a:rPr lang="en-ID" dirty="0" err="1"/>
              <a:t>untuk</a:t>
            </a:r>
            <a:r>
              <a:rPr lang="en-ID" dirty="0"/>
              <a:t> </a:t>
            </a:r>
            <a:r>
              <a:rPr lang="en-ID" dirty="0" err="1"/>
              <a:t>membuat</a:t>
            </a:r>
            <a:r>
              <a:rPr lang="en-ID" dirty="0"/>
              <a:t> </a:t>
            </a:r>
            <a:r>
              <a:rPr lang="en-ID" dirty="0" err="1"/>
              <a:t>variabel</a:t>
            </a:r>
            <a:r>
              <a:rPr lang="en-ID" dirty="0"/>
              <a:t> </a:t>
            </a:r>
            <a:r>
              <a:rPr lang="en-ID" dirty="0" err="1"/>
              <a:t>baru</a:t>
            </a:r>
            <a:endParaRPr lang="en-ID" dirty="0"/>
          </a:p>
          <a:p>
            <a:r>
              <a:rPr lang="en-ID" dirty="0"/>
              <a:t> Skema </a:t>
            </a:r>
            <a:r>
              <a:rPr lang="en-ID" dirty="0" err="1"/>
              <a:t>penggunaan</a:t>
            </a:r>
            <a:r>
              <a:rPr lang="en-ID" dirty="0"/>
              <a:t> keyword var:</a:t>
            </a:r>
          </a:p>
        </p:txBody>
      </p:sp>
      <p:pic>
        <p:nvPicPr>
          <p:cNvPr id="12" name="Picture 11">
            <a:extLst>
              <a:ext uri="{FF2B5EF4-FFF2-40B4-BE49-F238E27FC236}">
                <a16:creationId xmlns:a16="http://schemas.microsoft.com/office/drawing/2014/main" id="{C167B983-7667-49E5-8641-C481E949A8F5}"/>
              </a:ext>
            </a:extLst>
          </p:cNvPr>
          <p:cNvPicPr>
            <a:picLocks noChangeAspect="1"/>
          </p:cNvPicPr>
          <p:nvPr/>
        </p:nvPicPr>
        <p:blipFill>
          <a:blip r:embed="rId5"/>
          <a:stretch>
            <a:fillRect/>
          </a:stretch>
        </p:blipFill>
        <p:spPr>
          <a:xfrm>
            <a:off x="1099583" y="3730575"/>
            <a:ext cx="8236127" cy="939056"/>
          </a:xfrm>
          <a:prstGeom prst="rect">
            <a:avLst/>
          </a:prstGeom>
        </p:spPr>
      </p:pic>
      <p:sp>
        <p:nvSpPr>
          <p:cNvPr id="13" name="TextBox 12">
            <a:extLst>
              <a:ext uri="{FF2B5EF4-FFF2-40B4-BE49-F238E27FC236}">
                <a16:creationId xmlns:a16="http://schemas.microsoft.com/office/drawing/2014/main" id="{C3F9F08E-E26A-41D7-87D9-2CE3D4B68DE2}"/>
              </a:ext>
            </a:extLst>
          </p:cNvPr>
          <p:cNvSpPr txBox="1"/>
          <p:nvPr/>
        </p:nvSpPr>
        <p:spPr>
          <a:xfrm>
            <a:off x="1040815" y="4787819"/>
            <a:ext cx="6094520" cy="369332"/>
          </a:xfrm>
          <a:prstGeom prst="rect">
            <a:avLst/>
          </a:prstGeom>
          <a:noFill/>
        </p:spPr>
        <p:txBody>
          <a:bodyPr wrap="square">
            <a:spAutoFit/>
          </a:bodyPr>
          <a:lstStyle/>
          <a:p>
            <a:r>
              <a:rPr lang="en-ID" dirty="0" err="1"/>
              <a:t>Contoh</a:t>
            </a:r>
            <a:r>
              <a:rPr lang="en-ID" dirty="0"/>
              <a:t>:</a:t>
            </a:r>
          </a:p>
        </p:txBody>
      </p:sp>
      <p:pic>
        <p:nvPicPr>
          <p:cNvPr id="15" name="Picture 14">
            <a:extLst>
              <a:ext uri="{FF2B5EF4-FFF2-40B4-BE49-F238E27FC236}">
                <a16:creationId xmlns:a16="http://schemas.microsoft.com/office/drawing/2014/main" id="{91602773-3BC6-4815-B7E9-6D10B4AD57A4}"/>
              </a:ext>
            </a:extLst>
          </p:cNvPr>
          <p:cNvPicPr>
            <a:picLocks noChangeAspect="1"/>
          </p:cNvPicPr>
          <p:nvPr/>
        </p:nvPicPr>
        <p:blipFill>
          <a:blip r:embed="rId6"/>
          <a:stretch>
            <a:fillRect/>
          </a:stretch>
        </p:blipFill>
        <p:spPr>
          <a:xfrm>
            <a:off x="1067170" y="5178410"/>
            <a:ext cx="9115425" cy="885825"/>
          </a:xfrm>
          <a:prstGeom prst="rect">
            <a:avLst/>
          </a:prstGeom>
        </p:spPr>
      </p:pic>
    </p:spTree>
    <p:extLst>
      <p:ext uri="{BB962C8B-B14F-4D97-AF65-F5344CB8AC3E}">
        <p14:creationId xmlns:p14="http://schemas.microsoft.com/office/powerpoint/2010/main" val="816641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9" name="Title 3">
            <a:extLst>
              <a:ext uri="{FF2B5EF4-FFF2-40B4-BE49-F238E27FC236}">
                <a16:creationId xmlns:a16="http://schemas.microsoft.com/office/drawing/2014/main" id="{517A37CF-4F19-4303-B7AF-26C40D937A18}"/>
              </a:ext>
            </a:extLst>
          </p:cNvPr>
          <p:cNvSpPr txBox="1">
            <a:spLocks/>
          </p:cNvSpPr>
          <p:nvPr/>
        </p:nvSpPr>
        <p:spPr>
          <a:xfrm>
            <a:off x="501124" y="3078431"/>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2" name="Title 1">
            <a:extLst>
              <a:ext uri="{FF2B5EF4-FFF2-40B4-BE49-F238E27FC236}">
                <a16:creationId xmlns:a16="http://schemas.microsoft.com/office/drawing/2014/main" id="{3256A73B-520A-45C9-BBB2-7971FD124798}"/>
              </a:ext>
            </a:extLst>
          </p:cNvPr>
          <p:cNvSpPr>
            <a:spLocks noGrp="1" noChangeArrowheads="1"/>
          </p:cNvSpPr>
          <p:nvPr>
            <p:ph type="ctrTitle"/>
          </p:nvPr>
        </p:nvSpPr>
        <p:spPr bwMode="auto">
          <a:xfrm>
            <a:off x="1005396" y="2049255"/>
            <a:ext cx="7096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nn-NO" sz="4000" b="1" dirty="0"/>
              <a:t>Deklarasi Variabel Tanpa Tipe Data</a:t>
            </a:r>
          </a:p>
        </p:txBody>
      </p:sp>
      <p:sp>
        <p:nvSpPr>
          <p:cNvPr id="11" name="TextBox 10">
            <a:extLst>
              <a:ext uri="{FF2B5EF4-FFF2-40B4-BE49-F238E27FC236}">
                <a16:creationId xmlns:a16="http://schemas.microsoft.com/office/drawing/2014/main" id="{4A546107-EFF8-4BB5-BB10-317FBF99F71D}"/>
              </a:ext>
            </a:extLst>
          </p:cNvPr>
          <p:cNvSpPr txBox="1"/>
          <p:nvPr/>
        </p:nvSpPr>
        <p:spPr>
          <a:xfrm>
            <a:off x="1067170" y="2750297"/>
            <a:ext cx="8671634" cy="1200329"/>
          </a:xfrm>
          <a:prstGeom prst="rect">
            <a:avLst/>
          </a:prstGeom>
          <a:noFill/>
        </p:spPr>
        <p:txBody>
          <a:bodyPr wrap="square">
            <a:spAutoFit/>
          </a:bodyPr>
          <a:lstStyle/>
          <a:p>
            <a:r>
              <a:rPr lang="en-ID" dirty="0" err="1"/>
              <a:t>Selain</a:t>
            </a:r>
            <a:r>
              <a:rPr lang="en-ID" dirty="0"/>
              <a:t> manifest typing, Go juga </a:t>
            </a:r>
            <a:r>
              <a:rPr lang="en-ID" dirty="0" err="1"/>
              <a:t>mengadopsi</a:t>
            </a:r>
            <a:r>
              <a:rPr lang="en-ID" dirty="0"/>
              <a:t> </a:t>
            </a:r>
            <a:r>
              <a:rPr lang="en-ID" dirty="0" err="1"/>
              <a:t>konsep</a:t>
            </a:r>
            <a:r>
              <a:rPr lang="en-ID" dirty="0"/>
              <a:t> type inference, </a:t>
            </a:r>
            <a:r>
              <a:rPr lang="en-ID" dirty="0" err="1"/>
              <a:t>yaitu</a:t>
            </a:r>
            <a:r>
              <a:rPr lang="en-ID" dirty="0"/>
              <a:t> </a:t>
            </a:r>
            <a:r>
              <a:rPr lang="en-ID" dirty="0" err="1"/>
              <a:t>metode</a:t>
            </a:r>
            <a:r>
              <a:rPr lang="en-ID" dirty="0"/>
              <a:t> </a:t>
            </a:r>
            <a:r>
              <a:rPr lang="en-ID" dirty="0" err="1"/>
              <a:t>deklarasi</a:t>
            </a:r>
            <a:r>
              <a:rPr lang="en-ID" dirty="0"/>
              <a:t> </a:t>
            </a:r>
            <a:r>
              <a:rPr lang="en-ID" dirty="0" err="1"/>
              <a:t>variabel</a:t>
            </a:r>
            <a:r>
              <a:rPr lang="en-ID" dirty="0"/>
              <a:t> yang </a:t>
            </a:r>
            <a:r>
              <a:rPr lang="en-ID" dirty="0" err="1"/>
              <a:t>tipe</a:t>
            </a:r>
            <a:r>
              <a:rPr lang="en-ID" dirty="0"/>
              <a:t> data-</a:t>
            </a:r>
            <a:r>
              <a:rPr lang="en-ID" dirty="0" err="1"/>
              <a:t>nya</a:t>
            </a:r>
            <a:r>
              <a:rPr lang="en-ID" dirty="0"/>
              <a:t> </a:t>
            </a:r>
            <a:r>
              <a:rPr lang="en-ID" dirty="0" err="1"/>
              <a:t>ditentukan</a:t>
            </a:r>
            <a:r>
              <a:rPr lang="en-ID" dirty="0"/>
              <a:t> oleh </a:t>
            </a:r>
            <a:r>
              <a:rPr lang="en-ID" dirty="0" err="1"/>
              <a:t>tipe</a:t>
            </a:r>
            <a:r>
              <a:rPr lang="en-ID" dirty="0"/>
              <a:t> data </a:t>
            </a:r>
            <a:r>
              <a:rPr lang="en-ID" dirty="0" err="1"/>
              <a:t>nilainya</a:t>
            </a:r>
            <a:r>
              <a:rPr lang="en-ID" dirty="0"/>
              <a:t>, </a:t>
            </a:r>
            <a:r>
              <a:rPr lang="en-ID" dirty="0" err="1"/>
              <a:t>cara</a:t>
            </a:r>
            <a:r>
              <a:rPr lang="en-ID" dirty="0"/>
              <a:t> </a:t>
            </a:r>
            <a:r>
              <a:rPr lang="en-ID" dirty="0" err="1"/>
              <a:t>kontradiktif</a:t>
            </a:r>
            <a:r>
              <a:rPr lang="en-ID" dirty="0"/>
              <a:t> </a:t>
            </a:r>
            <a:r>
              <a:rPr lang="en-ID" dirty="0" err="1"/>
              <a:t>jika</a:t>
            </a:r>
            <a:r>
              <a:rPr lang="en-ID" dirty="0"/>
              <a:t> </a:t>
            </a:r>
            <a:r>
              <a:rPr lang="en-ID" dirty="0" err="1"/>
              <a:t>dibandingkan</a:t>
            </a:r>
            <a:r>
              <a:rPr lang="en-ID" dirty="0"/>
              <a:t> </a:t>
            </a:r>
            <a:r>
              <a:rPr lang="en-ID" dirty="0" err="1"/>
              <a:t>dengan</a:t>
            </a:r>
            <a:r>
              <a:rPr lang="en-ID" dirty="0"/>
              <a:t> </a:t>
            </a:r>
            <a:r>
              <a:rPr lang="en-ID" dirty="0" err="1"/>
              <a:t>cara</a:t>
            </a:r>
            <a:r>
              <a:rPr lang="en-ID" dirty="0"/>
              <a:t> </a:t>
            </a:r>
            <a:r>
              <a:rPr lang="en-ID" dirty="0" err="1"/>
              <a:t>pertama</a:t>
            </a:r>
            <a:r>
              <a:rPr lang="en-ID" dirty="0"/>
              <a:t>. </a:t>
            </a:r>
            <a:r>
              <a:rPr lang="en-ID" dirty="0" err="1"/>
              <a:t>Dengan</a:t>
            </a:r>
            <a:r>
              <a:rPr lang="en-ID" dirty="0"/>
              <a:t> </a:t>
            </a:r>
            <a:r>
              <a:rPr lang="en-ID" dirty="0" err="1"/>
              <a:t>metode</a:t>
            </a:r>
            <a:r>
              <a:rPr lang="en-ID" dirty="0"/>
              <a:t> </a:t>
            </a:r>
            <a:r>
              <a:rPr lang="en-ID" dirty="0" err="1"/>
              <a:t>jenis</a:t>
            </a:r>
            <a:r>
              <a:rPr lang="en-ID" dirty="0"/>
              <a:t> </a:t>
            </a:r>
            <a:r>
              <a:rPr lang="en-ID" dirty="0" err="1"/>
              <a:t>ini</a:t>
            </a:r>
            <a:r>
              <a:rPr lang="en-ID" dirty="0"/>
              <a:t>, keyword var dan </a:t>
            </a:r>
            <a:r>
              <a:rPr lang="en-ID" dirty="0" err="1"/>
              <a:t>tipe</a:t>
            </a:r>
            <a:r>
              <a:rPr lang="en-ID" dirty="0"/>
              <a:t> data </a:t>
            </a:r>
            <a:r>
              <a:rPr lang="en-ID" dirty="0" err="1"/>
              <a:t>tidak</a:t>
            </a:r>
            <a:r>
              <a:rPr lang="en-ID" dirty="0"/>
              <a:t> </a:t>
            </a:r>
            <a:r>
              <a:rPr lang="en-ID" dirty="0" err="1"/>
              <a:t>perlu</a:t>
            </a:r>
            <a:r>
              <a:rPr lang="en-ID" dirty="0"/>
              <a:t> </a:t>
            </a:r>
            <a:r>
              <a:rPr lang="en-ID" dirty="0" err="1"/>
              <a:t>ditulis</a:t>
            </a:r>
            <a:endParaRPr lang="en-ID" dirty="0"/>
          </a:p>
        </p:txBody>
      </p:sp>
      <p:sp>
        <p:nvSpPr>
          <p:cNvPr id="13" name="TextBox 12">
            <a:extLst>
              <a:ext uri="{FF2B5EF4-FFF2-40B4-BE49-F238E27FC236}">
                <a16:creationId xmlns:a16="http://schemas.microsoft.com/office/drawing/2014/main" id="{C3F9F08E-E26A-41D7-87D9-2CE3D4B68DE2}"/>
              </a:ext>
            </a:extLst>
          </p:cNvPr>
          <p:cNvSpPr txBox="1"/>
          <p:nvPr/>
        </p:nvSpPr>
        <p:spPr>
          <a:xfrm>
            <a:off x="1071702" y="3964139"/>
            <a:ext cx="6094520" cy="369332"/>
          </a:xfrm>
          <a:prstGeom prst="rect">
            <a:avLst/>
          </a:prstGeom>
          <a:noFill/>
        </p:spPr>
        <p:txBody>
          <a:bodyPr wrap="square">
            <a:spAutoFit/>
          </a:bodyPr>
          <a:lstStyle/>
          <a:p>
            <a:r>
              <a:rPr lang="en-ID" dirty="0" err="1"/>
              <a:t>Contoh</a:t>
            </a:r>
            <a:r>
              <a:rPr lang="en-ID" dirty="0"/>
              <a:t>:</a:t>
            </a:r>
          </a:p>
        </p:txBody>
      </p:sp>
      <p:pic>
        <p:nvPicPr>
          <p:cNvPr id="5" name="Picture 4">
            <a:extLst>
              <a:ext uri="{FF2B5EF4-FFF2-40B4-BE49-F238E27FC236}">
                <a16:creationId xmlns:a16="http://schemas.microsoft.com/office/drawing/2014/main" id="{B5738A0A-1438-4C1D-BC38-644A1514BFF3}"/>
              </a:ext>
            </a:extLst>
          </p:cNvPr>
          <p:cNvPicPr>
            <a:picLocks noChangeAspect="1"/>
          </p:cNvPicPr>
          <p:nvPr/>
        </p:nvPicPr>
        <p:blipFill>
          <a:blip r:embed="rId5"/>
          <a:stretch>
            <a:fillRect/>
          </a:stretch>
        </p:blipFill>
        <p:spPr>
          <a:xfrm>
            <a:off x="1107582" y="4368551"/>
            <a:ext cx="9105900" cy="1533525"/>
          </a:xfrm>
          <a:prstGeom prst="rect">
            <a:avLst/>
          </a:prstGeom>
        </p:spPr>
      </p:pic>
    </p:spTree>
    <p:extLst>
      <p:ext uri="{BB962C8B-B14F-4D97-AF65-F5344CB8AC3E}">
        <p14:creationId xmlns:p14="http://schemas.microsoft.com/office/powerpoint/2010/main" val="63459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2" name="Title 1">
            <a:extLst>
              <a:ext uri="{FF2B5EF4-FFF2-40B4-BE49-F238E27FC236}">
                <a16:creationId xmlns:a16="http://schemas.microsoft.com/office/drawing/2014/main" id="{3256A73B-520A-45C9-BBB2-7971FD124798}"/>
              </a:ext>
            </a:extLst>
          </p:cNvPr>
          <p:cNvSpPr>
            <a:spLocks noGrp="1" noChangeArrowheads="1"/>
          </p:cNvSpPr>
          <p:nvPr>
            <p:ph type="ctrTitle"/>
          </p:nvPr>
        </p:nvSpPr>
        <p:spPr bwMode="auto">
          <a:xfrm>
            <a:off x="1143752" y="1639259"/>
            <a:ext cx="7096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nn-NO" sz="4000" b="1" dirty="0"/>
              <a:t>Deklarasi Variabel Tanpa Tipe Data</a:t>
            </a:r>
          </a:p>
        </p:txBody>
      </p:sp>
      <p:sp>
        <p:nvSpPr>
          <p:cNvPr id="11" name="TextBox 10">
            <a:extLst>
              <a:ext uri="{FF2B5EF4-FFF2-40B4-BE49-F238E27FC236}">
                <a16:creationId xmlns:a16="http://schemas.microsoft.com/office/drawing/2014/main" id="{4A546107-EFF8-4BB5-BB10-317FBF99F71D}"/>
              </a:ext>
            </a:extLst>
          </p:cNvPr>
          <p:cNvSpPr txBox="1"/>
          <p:nvPr/>
        </p:nvSpPr>
        <p:spPr>
          <a:xfrm>
            <a:off x="1082668" y="2153947"/>
            <a:ext cx="10500434" cy="2308324"/>
          </a:xfrm>
          <a:prstGeom prst="rect">
            <a:avLst/>
          </a:prstGeom>
          <a:noFill/>
        </p:spPr>
        <p:txBody>
          <a:bodyPr wrap="square">
            <a:spAutoFit/>
          </a:bodyPr>
          <a:lstStyle/>
          <a:p>
            <a:r>
              <a:rPr lang="en-ID" dirty="0" err="1"/>
              <a:t>Variabel</a:t>
            </a:r>
            <a:r>
              <a:rPr lang="en-ID" dirty="0"/>
              <a:t> </a:t>
            </a:r>
            <a:r>
              <a:rPr lang="en-ID" dirty="0" err="1"/>
              <a:t>lastName</a:t>
            </a:r>
            <a:r>
              <a:rPr lang="en-ID" dirty="0"/>
              <a:t> </a:t>
            </a:r>
            <a:r>
              <a:rPr lang="en-ID" dirty="0" err="1"/>
              <a:t>dideklarasikan</a:t>
            </a:r>
            <a:r>
              <a:rPr lang="en-ID" dirty="0"/>
              <a:t> </a:t>
            </a:r>
            <a:r>
              <a:rPr lang="en-ID" dirty="0" err="1"/>
              <a:t>dengan</a:t>
            </a:r>
            <a:r>
              <a:rPr lang="en-ID" dirty="0"/>
              <a:t> </a:t>
            </a:r>
            <a:r>
              <a:rPr lang="en-ID" dirty="0" err="1"/>
              <a:t>menggunakan</a:t>
            </a:r>
            <a:r>
              <a:rPr lang="en-ID" dirty="0"/>
              <a:t> </a:t>
            </a:r>
            <a:r>
              <a:rPr lang="en-ID" dirty="0" err="1"/>
              <a:t>metode</a:t>
            </a:r>
            <a:r>
              <a:rPr lang="en-ID" dirty="0"/>
              <a:t> type inference. </a:t>
            </a:r>
            <a:r>
              <a:rPr lang="en-ID" dirty="0" err="1"/>
              <a:t>Penandanya</a:t>
            </a:r>
            <a:r>
              <a:rPr lang="en-ID" dirty="0"/>
              <a:t> </a:t>
            </a:r>
            <a:r>
              <a:rPr lang="en-ID" dirty="0" err="1"/>
              <a:t>tipe</a:t>
            </a:r>
            <a:r>
              <a:rPr lang="en-ID" dirty="0"/>
              <a:t> data </a:t>
            </a:r>
            <a:r>
              <a:rPr lang="en-ID" dirty="0" err="1"/>
              <a:t>tidak</a:t>
            </a:r>
            <a:r>
              <a:rPr lang="en-ID" dirty="0"/>
              <a:t> </a:t>
            </a:r>
            <a:r>
              <a:rPr lang="en-ID" dirty="0" err="1"/>
              <a:t>dituliskan</a:t>
            </a:r>
            <a:r>
              <a:rPr lang="en-ID" dirty="0"/>
              <a:t> pada </a:t>
            </a:r>
            <a:r>
              <a:rPr lang="en-ID" dirty="0" err="1"/>
              <a:t>saat</a:t>
            </a:r>
            <a:r>
              <a:rPr lang="en-ID" dirty="0"/>
              <a:t> </a:t>
            </a:r>
            <a:r>
              <a:rPr lang="en-ID" dirty="0" err="1"/>
              <a:t>deklarasi</a:t>
            </a:r>
            <a:r>
              <a:rPr lang="en-ID" dirty="0"/>
              <a:t>. Pada </a:t>
            </a:r>
            <a:r>
              <a:rPr lang="en-ID" dirty="0" err="1"/>
              <a:t>penggunaan</a:t>
            </a:r>
            <a:r>
              <a:rPr lang="en-ID" dirty="0"/>
              <a:t> </a:t>
            </a:r>
            <a:r>
              <a:rPr lang="en-ID" dirty="0" err="1"/>
              <a:t>metode</a:t>
            </a:r>
            <a:r>
              <a:rPr lang="en-ID" dirty="0"/>
              <a:t> </a:t>
            </a:r>
            <a:r>
              <a:rPr lang="en-ID" dirty="0" err="1"/>
              <a:t>ini</a:t>
            </a:r>
            <a:r>
              <a:rPr lang="en-ID" dirty="0"/>
              <a:t>, operand = </a:t>
            </a:r>
            <a:r>
              <a:rPr lang="en-ID" dirty="0" err="1"/>
              <a:t>harus</a:t>
            </a:r>
            <a:r>
              <a:rPr lang="en-ID" dirty="0"/>
              <a:t> </a:t>
            </a:r>
            <a:r>
              <a:rPr lang="en-ID" dirty="0" err="1"/>
              <a:t>diganti</a:t>
            </a:r>
            <a:r>
              <a:rPr lang="en-ID" dirty="0"/>
              <a:t> </a:t>
            </a:r>
            <a:r>
              <a:rPr lang="en-ID" dirty="0" err="1"/>
              <a:t>dengan</a:t>
            </a:r>
            <a:r>
              <a:rPr lang="en-ID" dirty="0"/>
              <a:t> := dan keyword var </a:t>
            </a:r>
            <a:r>
              <a:rPr lang="en-ID" dirty="0" err="1"/>
              <a:t>dihilangkan</a:t>
            </a:r>
            <a:r>
              <a:rPr lang="en-ID" dirty="0"/>
              <a:t>.</a:t>
            </a:r>
          </a:p>
          <a:p>
            <a:endParaRPr lang="en-ID" dirty="0"/>
          </a:p>
          <a:p>
            <a:r>
              <a:rPr lang="en-ID" dirty="0" err="1"/>
              <a:t>Tipe</a:t>
            </a:r>
            <a:r>
              <a:rPr lang="en-ID" dirty="0"/>
              <a:t> data </a:t>
            </a:r>
            <a:r>
              <a:rPr lang="en-ID" dirty="0" err="1"/>
              <a:t>lastName</a:t>
            </a:r>
            <a:r>
              <a:rPr lang="en-ID" dirty="0"/>
              <a:t> </a:t>
            </a:r>
            <a:r>
              <a:rPr lang="en-ID" dirty="0" err="1"/>
              <a:t>secara</a:t>
            </a:r>
            <a:r>
              <a:rPr lang="en-ID" dirty="0"/>
              <a:t> </a:t>
            </a:r>
            <a:r>
              <a:rPr lang="en-ID" dirty="0" err="1"/>
              <a:t>otomatis</a:t>
            </a:r>
            <a:r>
              <a:rPr lang="en-ID" dirty="0"/>
              <a:t> </a:t>
            </a:r>
            <a:r>
              <a:rPr lang="en-ID" dirty="0" err="1"/>
              <a:t>akan</a:t>
            </a:r>
            <a:r>
              <a:rPr lang="en-ID" dirty="0"/>
              <a:t> </a:t>
            </a:r>
            <a:r>
              <a:rPr lang="en-ID" dirty="0" err="1"/>
              <a:t>ditentukan</a:t>
            </a:r>
            <a:r>
              <a:rPr lang="en-ID" dirty="0"/>
              <a:t> </a:t>
            </a:r>
            <a:r>
              <a:rPr lang="en-ID" dirty="0" err="1"/>
              <a:t>menyesuaikan</a:t>
            </a:r>
            <a:r>
              <a:rPr lang="en-ID" dirty="0"/>
              <a:t> value </a:t>
            </a:r>
            <a:r>
              <a:rPr lang="en-ID" dirty="0" err="1"/>
              <a:t>atau</a:t>
            </a:r>
            <a:r>
              <a:rPr lang="en-ID" dirty="0"/>
              <a:t> </a:t>
            </a:r>
            <a:r>
              <a:rPr lang="en-ID" dirty="0" err="1"/>
              <a:t>nilai-nya</a:t>
            </a:r>
            <a:r>
              <a:rPr lang="en-ID" dirty="0"/>
              <a:t>. Jika </a:t>
            </a:r>
            <a:r>
              <a:rPr lang="en-ID" dirty="0" err="1"/>
              <a:t>nilainya</a:t>
            </a:r>
            <a:r>
              <a:rPr lang="en-ID" dirty="0"/>
              <a:t> </a:t>
            </a:r>
            <a:r>
              <a:rPr lang="en-ID" dirty="0" err="1"/>
              <a:t>adalah</a:t>
            </a:r>
            <a:r>
              <a:rPr lang="en-ID" dirty="0"/>
              <a:t> </a:t>
            </a:r>
            <a:r>
              <a:rPr lang="en-ID" dirty="0" err="1"/>
              <a:t>berupa</a:t>
            </a:r>
            <a:r>
              <a:rPr lang="en-ID" dirty="0"/>
              <a:t> string </a:t>
            </a:r>
            <a:r>
              <a:rPr lang="en-ID" dirty="0" err="1"/>
              <a:t>maka</a:t>
            </a:r>
            <a:r>
              <a:rPr lang="en-ID" dirty="0"/>
              <a:t> </a:t>
            </a:r>
            <a:r>
              <a:rPr lang="en-ID" dirty="0" err="1"/>
              <a:t>tipe</a:t>
            </a:r>
            <a:r>
              <a:rPr lang="en-ID" dirty="0"/>
              <a:t> data </a:t>
            </a:r>
            <a:r>
              <a:rPr lang="en-ID" dirty="0" err="1"/>
              <a:t>variabel</a:t>
            </a:r>
            <a:r>
              <a:rPr lang="en-ID" dirty="0"/>
              <a:t> </a:t>
            </a:r>
            <a:r>
              <a:rPr lang="en-ID" dirty="0" err="1"/>
              <a:t>adalah</a:t>
            </a:r>
            <a:r>
              <a:rPr lang="en-ID" dirty="0"/>
              <a:t> string. Pada </a:t>
            </a:r>
            <a:r>
              <a:rPr lang="en-ID" dirty="0" err="1"/>
              <a:t>contoh</a:t>
            </a:r>
            <a:r>
              <a:rPr lang="en-ID" dirty="0"/>
              <a:t> di </a:t>
            </a:r>
            <a:r>
              <a:rPr lang="en-ID" dirty="0" err="1"/>
              <a:t>atas</a:t>
            </a:r>
            <a:r>
              <a:rPr lang="en-ID" dirty="0"/>
              <a:t>, </a:t>
            </a:r>
            <a:r>
              <a:rPr lang="en-ID" dirty="0" err="1"/>
              <a:t>nilainya</a:t>
            </a:r>
            <a:r>
              <a:rPr lang="en-ID" dirty="0"/>
              <a:t> </a:t>
            </a:r>
            <a:r>
              <a:rPr lang="en-ID" dirty="0" err="1"/>
              <a:t>adalah</a:t>
            </a:r>
            <a:r>
              <a:rPr lang="en-ID" dirty="0"/>
              <a:t> string "wick".</a:t>
            </a:r>
          </a:p>
          <a:p>
            <a:r>
              <a:rPr lang="en-ID" dirty="0" err="1"/>
              <a:t>Diperbolehkan</a:t>
            </a:r>
            <a:r>
              <a:rPr lang="en-ID" dirty="0"/>
              <a:t> </a:t>
            </a:r>
            <a:r>
              <a:rPr lang="en-ID" dirty="0" err="1"/>
              <a:t>untuk</a:t>
            </a:r>
            <a:r>
              <a:rPr lang="en-ID" dirty="0"/>
              <a:t> </a:t>
            </a:r>
            <a:r>
              <a:rPr lang="en-ID" dirty="0" err="1"/>
              <a:t>tetap</a:t>
            </a:r>
            <a:r>
              <a:rPr lang="en-ID" dirty="0"/>
              <a:t> </a:t>
            </a:r>
            <a:r>
              <a:rPr lang="en-ID" dirty="0" err="1"/>
              <a:t>menggunakan</a:t>
            </a:r>
            <a:r>
              <a:rPr lang="en-ID" dirty="0"/>
              <a:t> keyword var pada </a:t>
            </a:r>
            <a:r>
              <a:rPr lang="en-ID" dirty="0" err="1"/>
              <a:t>saat</a:t>
            </a:r>
            <a:r>
              <a:rPr lang="en-ID" dirty="0"/>
              <a:t> </a:t>
            </a:r>
            <a:r>
              <a:rPr lang="en-ID" dirty="0" err="1"/>
              <a:t>deklarasi</a:t>
            </a:r>
            <a:r>
              <a:rPr lang="en-ID" dirty="0"/>
              <a:t> </a:t>
            </a:r>
            <a:r>
              <a:rPr lang="en-ID" dirty="0" err="1"/>
              <a:t>meskipun</a:t>
            </a:r>
            <a:r>
              <a:rPr lang="en-ID" dirty="0"/>
              <a:t> </a:t>
            </a:r>
            <a:r>
              <a:rPr lang="en-ID" dirty="0" err="1"/>
              <a:t>tanpa</a:t>
            </a:r>
            <a:r>
              <a:rPr lang="en-ID" dirty="0"/>
              <a:t> </a:t>
            </a:r>
            <a:r>
              <a:rPr lang="en-ID" dirty="0" err="1"/>
              <a:t>menuliskan</a:t>
            </a:r>
            <a:r>
              <a:rPr lang="en-ID" dirty="0"/>
              <a:t> </a:t>
            </a:r>
            <a:r>
              <a:rPr lang="en-ID" dirty="0" err="1"/>
              <a:t>tipe</a:t>
            </a:r>
            <a:r>
              <a:rPr lang="en-ID" dirty="0"/>
              <a:t> data, </a:t>
            </a:r>
            <a:r>
              <a:rPr lang="en-ID" dirty="0" err="1"/>
              <a:t>dengan</a:t>
            </a:r>
            <a:r>
              <a:rPr lang="en-ID" dirty="0"/>
              <a:t> </a:t>
            </a:r>
            <a:r>
              <a:rPr lang="en-ID" dirty="0" err="1"/>
              <a:t>ketentuan</a:t>
            </a:r>
            <a:r>
              <a:rPr lang="en-ID" dirty="0"/>
              <a:t> </a:t>
            </a:r>
            <a:r>
              <a:rPr lang="en-ID" dirty="0" err="1"/>
              <a:t>tidak</a:t>
            </a:r>
            <a:r>
              <a:rPr lang="en-ID" dirty="0"/>
              <a:t> </a:t>
            </a:r>
            <a:r>
              <a:rPr lang="en-ID" dirty="0" err="1"/>
              <a:t>menggunakan</a:t>
            </a:r>
            <a:r>
              <a:rPr lang="en-ID" dirty="0"/>
              <a:t> </a:t>
            </a:r>
            <a:r>
              <a:rPr lang="en-ID" dirty="0" err="1"/>
              <a:t>tanda</a:t>
            </a:r>
            <a:r>
              <a:rPr lang="en-ID" dirty="0"/>
              <a:t> :=, </a:t>
            </a:r>
            <a:r>
              <a:rPr lang="en-ID" dirty="0" err="1"/>
              <a:t>melainkan</a:t>
            </a:r>
            <a:r>
              <a:rPr lang="en-ID" dirty="0"/>
              <a:t> </a:t>
            </a:r>
            <a:r>
              <a:rPr lang="en-ID" dirty="0" err="1"/>
              <a:t>tetap</a:t>
            </a:r>
            <a:r>
              <a:rPr lang="en-ID" dirty="0"/>
              <a:t> </a:t>
            </a:r>
            <a:r>
              <a:rPr lang="en-ID" dirty="0" err="1"/>
              <a:t>menggunakan</a:t>
            </a:r>
            <a:r>
              <a:rPr lang="en-ID" dirty="0"/>
              <a:t> =</a:t>
            </a:r>
          </a:p>
        </p:txBody>
      </p:sp>
      <p:pic>
        <p:nvPicPr>
          <p:cNvPr id="4" name="Picture 3">
            <a:extLst>
              <a:ext uri="{FF2B5EF4-FFF2-40B4-BE49-F238E27FC236}">
                <a16:creationId xmlns:a16="http://schemas.microsoft.com/office/drawing/2014/main" id="{BDDB20D0-3728-4AB3-AFA9-8530F27014FE}"/>
              </a:ext>
            </a:extLst>
          </p:cNvPr>
          <p:cNvPicPr>
            <a:picLocks noChangeAspect="1"/>
          </p:cNvPicPr>
          <p:nvPr/>
        </p:nvPicPr>
        <p:blipFill>
          <a:blip r:embed="rId5"/>
          <a:stretch>
            <a:fillRect/>
          </a:stretch>
        </p:blipFill>
        <p:spPr>
          <a:xfrm>
            <a:off x="1143752" y="4363920"/>
            <a:ext cx="8842668" cy="1868955"/>
          </a:xfrm>
          <a:prstGeom prst="rect">
            <a:avLst/>
          </a:prstGeom>
        </p:spPr>
      </p:pic>
    </p:spTree>
    <p:extLst>
      <p:ext uri="{BB962C8B-B14F-4D97-AF65-F5344CB8AC3E}">
        <p14:creationId xmlns:p14="http://schemas.microsoft.com/office/powerpoint/2010/main" val="894700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2" name="Title 1">
            <a:extLst>
              <a:ext uri="{FF2B5EF4-FFF2-40B4-BE49-F238E27FC236}">
                <a16:creationId xmlns:a16="http://schemas.microsoft.com/office/drawing/2014/main" id="{3256A73B-520A-45C9-BBB2-7971FD124798}"/>
              </a:ext>
            </a:extLst>
          </p:cNvPr>
          <p:cNvSpPr>
            <a:spLocks noGrp="1" noChangeArrowheads="1"/>
          </p:cNvSpPr>
          <p:nvPr>
            <p:ph type="ctrTitle"/>
          </p:nvPr>
        </p:nvSpPr>
        <p:spPr bwMode="auto">
          <a:xfrm>
            <a:off x="1067170" y="1758703"/>
            <a:ext cx="49436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nn-NO" sz="4000" b="1" dirty="0"/>
              <a:t>Deklarasi Multi Variabel</a:t>
            </a:r>
          </a:p>
        </p:txBody>
      </p:sp>
      <p:sp>
        <p:nvSpPr>
          <p:cNvPr id="11" name="TextBox 10">
            <a:extLst>
              <a:ext uri="{FF2B5EF4-FFF2-40B4-BE49-F238E27FC236}">
                <a16:creationId xmlns:a16="http://schemas.microsoft.com/office/drawing/2014/main" id="{4A546107-EFF8-4BB5-BB10-317FBF99F71D}"/>
              </a:ext>
            </a:extLst>
          </p:cNvPr>
          <p:cNvSpPr txBox="1"/>
          <p:nvPr/>
        </p:nvSpPr>
        <p:spPr>
          <a:xfrm>
            <a:off x="1067170" y="2365564"/>
            <a:ext cx="8245506" cy="923330"/>
          </a:xfrm>
          <a:prstGeom prst="rect">
            <a:avLst/>
          </a:prstGeom>
          <a:noFill/>
        </p:spPr>
        <p:txBody>
          <a:bodyPr wrap="square">
            <a:spAutoFit/>
          </a:bodyPr>
          <a:lstStyle/>
          <a:p>
            <a:r>
              <a:rPr lang="en-ID" dirty="0"/>
              <a:t>Go </a:t>
            </a:r>
            <a:r>
              <a:rPr lang="en-ID" dirty="0" err="1"/>
              <a:t>mendukung</a:t>
            </a:r>
            <a:r>
              <a:rPr lang="en-ID" dirty="0"/>
              <a:t> </a:t>
            </a:r>
            <a:r>
              <a:rPr lang="en-ID" dirty="0" err="1"/>
              <a:t>metode</a:t>
            </a:r>
            <a:r>
              <a:rPr lang="en-ID" dirty="0"/>
              <a:t> </a:t>
            </a:r>
            <a:r>
              <a:rPr lang="en-ID" dirty="0" err="1"/>
              <a:t>deklarasi</a:t>
            </a:r>
            <a:r>
              <a:rPr lang="en-ID" dirty="0"/>
              <a:t> </a:t>
            </a:r>
            <a:r>
              <a:rPr lang="en-ID" dirty="0" err="1"/>
              <a:t>banyak</a:t>
            </a:r>
            <a:r>
              <a:rPr lang="en-ID" dirty="0"/>
              <a:t> </a:t>
            </a:r>
            <a:r>
              <a:rPr lang="en-ID" dirty="0" err="1"/>
              <a:t>variabel</a:t>
            </a:r>
            <a:r>
              <a:rPr lang="en-ID" dirty="0"/>
              <a:t> </a:t>
            </a:r>
            <a:r>
              <a:rPr lang="en-ID" dirty="0" err="1"/>
              <a:t>secara</a:t>
            </a:r>
            <a:r>
              <a:rPr lang="en-ID" dirty="0"/>
              <a:t> </a:t>
            </a:r>
            <a:r>
              <a:rPr lang="en-ID" dirty="0" err="1"/>
              <a:t>bersamaan</a:t>
            </a:r>
            <a:r>
              <a:rPr lang="en-ID" dirty="0"/>
              <a:t>, </a:t>
            </a:r>
            <a:r>
              <a:rPr lang="en-ID" dirty="0" err="1"/>
              <a:t>caranya</a:t>
            </a:r>
            <a:r>
              <a:rPr lang="en-ID" dirty="0"/>
              <a:t> </a:t>
            </a:r>
            <a:r>
              <a:rPr lang="en-ID" dirty="0" err="1"/>
              <a:t>dengan</a:t>
            </a:r>
            <a:r>
              <a:rPr lang="en-ID" dirty="0"/>
              <a:t> </a:t>
            </a:r>
            <a:r>
              <a:rPr lang="en-ID" dirty="0" err="1"/>
              <a:t>menuliskan</a:t>
            </a:r>
            <a:r>
              <a:rPr lang="en-ID" dirty="0"/>
              <a:t> </a:t>
            </a:r>
            <a:r>
              <a:rPr lang="en-ID" dirty="0" err="1"/>
              <a:t>variabel-variabel-nya</a:t>
            </a:r>
            <a:r>
              <a:rPr lang="en-ID" dirty="0"/>
              <a:t> </a:t>
            </a:r>
            <a:r>
              <a:rPr lang="en-ID" dirty="0" err="1"/>
              <a:t>dengan</a:t>
            </a:r>
            <a:r>
              <a:rPr lang="en-ID" dirty="0"/>
              <a:t> </a:t>
            </a:r>
            <a:r>
              <a:rPr lang="en-ID" dirty="0" err="1"/>
              <a:t>pembatas</a:t>
            </a:r>
            <a:r>
              <a:rPr lang="en-ID" dirty="0"/>
              <a:t> </a:t>
            </a:r>
            <a:r>
              <a:rPr lang="en-ID" dirty="0" err="1"/>
              <a:t>tanda</a:t>
            </a:r>
            <a:r>
              <a:rPr lang="en-ID" dirty="0"/>
              <a:t> </a:t>
            </a:r>
            <a:r>
              <a:rPr lang="en-ID" dirty="0" err="1"/>
              <a:t>koma</a:t>
            </a:r>
            <a:r>
              <a:rPr lang="en-ID" dirty="0"/>
              <a:t> (,). </a:t>
            </a:r>
            <a:r>
              <a:rPr lang="en-ID" dirty="0" err="1"/>
              <a:t>Untuk</a:t>
            </a:r>
            <a:r>
              <a:rPr lang="en-ID" dirty="0"/>
              <a:t> </a:t>
            </a:r>
            <a:r>
              <a:rPr lang="en-ID" dirty="0" err="1"/>
              <a:t>pengisian</a:t>
            </a:r>
            <a:r>
              <a:rPr lang="en-ID" dirty="0"/>
              <a:t> </a:t>
            </a:r>
            <a:r>
              <a:rPr lang="en-ID" dirty="0" err="1"/>
              <a:t>nilainya</a:t>
            </a:r>
            <a:r>
              <a:rPr lang="en-ID" dirty="0"/>
              <a:t>-pun </a:t>
            </a:r>
            <a:r>
              <a:rPr lang="en-ID" dirty="0" err="1"/>
              <a:t>diperbolehkan</a:t>
            </a:r>
            <a:r>
              <a:rPr lang="en-ID" dirty="0"/>
              <a:t> </a:t>
            </a:r>
            <a:r>
              <a:rPr lang="en-ID" dirty="0" err="1"/>
              <a:t>secara</a:t>
            </a:r>
            <a:r>
              <a:rPr lang="en-ID" dirty="0"/>
              <a:t> </a:t>
            </a:r>
            <a:r>
              <a:rPr lang="en-ID" dirty="0" err="1"/>
              <a:t>bersamaan</a:t>
            </a:r>
            <a:endParaRPr lang="en-ID" dirty="0"/>
          </a:p>
        </p:txBody>
      </p:sp>
      <p:pic>
        <p:nvPicPr>
          <p:cNvPr id="5" name="Picture 4">
            <a:extLst>
              <a:ext uri="{FF2B5EF4-FFF2-40B4-BE49-F238E27FC236}">
                <a16:creationId xmlns:a16="http://schemas.microsoft.com/office/drawing/2014/main" id="{2BEB2DB9-865F-47B8-AABF-8DBD208CA229}"/>
              </a:ext>
            </a:extLst>
          </p:cNvPr>
          <p:cNvPicPr>
            <a:picLocks noChangeAspect="1"/>
          </p:cNvPicPr>
          <p:nvPr/>
        </p:nvPicPr>
        <p:blipFill>
          <a:blip r:embed="rId5"/>
          <a:stretch>
            <a:fillRect/>
          </a:stretch>
        </p:blipFill>
        <p:spPr>
          <a:xfrm>
            <a:off x="1067170" y="4674213"/>
            <a:ext cx="9043063" cy="638175"/>
          </a:xfrm>
          <a:prstGeom prst="rect">
            <a:avLst/>
          </a:prstGeom>
        </p:spPr>
      </p:pic>
      <p:pic>
        <p:nvPicPr>
          <p:cNvPr id="8" name="Picture 7">
            <a:extLst>
              <a:ext uri="{FF2B5EF4-FFF2-40B4-BE49-F238E27FC236}">
                <a16:creationId xmlns:a16="http://schemas.microsoft.com/office/drawing/2014/main" id="{7E6EF899-9037-4631-83A6-8A94AC3E964A}"/>
              </a:ext>
            </a:extLst>
          </p:cNvPr>
          <p:cNvPicPr>
            <a:picLocks noChangeAspect="1"/>
          </p:cNvPicPr>
          <p:nvPr/>
        </p:nvPicPr>
        <p:blipFill>
          <a:blip r:embed="rId6"/>
          <a:stretch>
            <a:fillRect/>
          </a:stretch>
        </p:blipFill>
        <p:spPr>
          <a:xfrm>
            <a:off x="1145497" y="3633472"/>
            <a:ext cx="9048750" cy="942975"/>
          </a:xfrm>
          <a:prstGeom prst="rect">
            <a:avLst/>
          </a:prstGeom>
        </p:spPr>
      </p:pic>
      <p:sp>
        <p:nvSpPr>
          <p:cNvPr id="12" name="TextBox 11">
            <a:extLst>
              <a:ext uri="{FF2B5EF4-FFF2-40B4-BE49-F238E27FC236}">
                <a16:creationId xmlns:a16="http://schemas.microsoft.com/office/drawing/2014/main" id="{F12C34DE-1D80-43E3-9E97-5A6275C188CA}"/>
              </a:ext>
            </a:extLst>
          </p:cNvPr>
          <p:cNvSpPr txBox="1"/>
          <p:nvPr/>
        </p:nvSpPr>
        <p:spPr>
          <a:xfrm>
            <a:off x="1067170" y="3293162"/>
            <a:ext cx="8245506" cy="369332"/>
          </a:xfrm>
          <a:prstGeom prst="rect">
            <a:avLst/>
          </a:prstGeom>
          <a:noFill/>
        </p:spPr>
        <p:txBody>
          <a:bodyPr wrap="square">
            <a:spAutoFit/>
          </a:bodyPr>
          <a:lstStyle/>
          <a:p>
            <a:r>
              <a:rPr lang="en-US" dirty="0" err="1"/>
              <a:t>Contoh</a:t>
            </a:r>
            <a:r>
              <a:rPr lang="en-US" dirty="0"/>
              <a:t> :</a:t>
            </a:r>
            <a:endParaRPr lang="en-ID" dirty="0"/>
          </a:p>
        </p:txBody>
      </p:sp>
      <p:sp>
        <p:nvSpPr>
          <p:cNvPr id="13" name="TextBox 12">
            <a:extLst>
              <a:ext uri="{FF2B5EF4-FFF2-40B4-BE49-F238E27FC236}">
                <a16:creationId xmlns:a16="http://schemas.microsoft.com/office/drawing/2014/main" id="{9EBB51D3-00E9-4679-B85B-31F84251ADD0}"/>
              </a:ext>
            </a:extLst>
          </p:cNvPr>
          <p:cNvSpPr txBox="1"/>
          <p:nvPr/>
        </p:nvSpPr>
        <p:spPr>
          <a:xfrm>
            <a:off x="1067170" y="4489547"/>
            <a:ext cx="8245506" cy="369332"/>
          </a:xfrm>
          <a:prstGeom prst="rect">
            <a:avLst/>
          </a:prstGeom>
          <a:noFill/>
        </p:spPr>
        <p:txBody>
          <a:bodyPr wrap="square">
            <a:spAutoFit/>
          </a:bodyPr>
          <a:lstStyle/>
          <a:p>
            <a:r>
              <a:rPr lang="en-US" dirty="0" err="1"/>
              <a:t>Versi</a:t>
            </a:r>
            <a:r>
              <a:rPr lang="en-US" dirty="0"/>
              <a:t> </a:t>
            </a:r>
            <a:r>
              <a:rPr lang="en-US" dirty="0" err="1"/>
              <a:t>Singkat</a:t>
            </a:r>
            <a:r>
              <a:rPr lang="en-US" dirty="0"/>
              <a:t> </a:t>
            </a:r>
            <a:r>
              <a:rPr lang="en-US" dirty="0" err="1"/>
              <a:t>nya</a:t>
            </a:r>
            <a:r>
              <a:rPr lang="en-US" dirty="0"/>
              <a:t> :</a:t>
            </a:r>
            <a:endParaRPr lang="en-ID" dirty="0"/>
          </a:p>
        </p:txBody>
      </p:sp>
    </p:spTree>
    <p:extLst>
      <p:ext uri="{BB962C8B-B14F-4D97-AF65-F5344CB8AC3E}">
        <p14:creationId xmlns:p14="http://schemas.microsoft.com/office/powerpoint/2010/main" val="310936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2" name="Title 1">
            <a:extLst>
              <a:ext uri="{FF2B5EF4-FFF2-40B4-BE49-F238E27FC236}">
                <a16:creationId xmlns:a16="http://schemas.microsoft.com/office/drawing/2014/main" id="{3256A73B-520A-45C9-BBB2-7971FD124798}"/>
              </a:ext>
            </a:extLst>
          </p:cNvPr>
          <p:cNvSpPr>
            <a:spLocks noGrp="1" noChangeArrowheads="1"/>
          </p:cNvSpPr>
          <p:nvPr>
            <p:ph type="ctrTitle"/>
          </p:nvPr>
        </p:nvSpPr>
        <p:spPr bwMode="auto">
          <a:xfrm>
            <a:off x="1067170" y="1775847"/>
            <a:ext cx="46281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nn-NO" sz="4000" b="1" dirty="0"/>
              <a:t>Variabel Underscore _</a:t>
            </a:r>
          </a:p>
        </p:txBody>
      </p:sp>
      <p:sp>
        <p:nvSpPr>
          <p:cNvPr id="11" name="TextBox 10">
            <a:extLst>
              <a:ext uri="{FF2B5EF4-FFF2-40B4-BE49-F238E27FC236}">
                <a16:creationId xmlns:a16="http://schemas.microsoft.com/office/drawing/2014/main" id="{4A546107-EFF8-4BB5-BB10-317FBF99F71D}"/>
              </a:ext>
            </a:extLst>
          </p:cNvPr>
          <p:cNvSpPr txBox="1"/>
          <p:nvPr/>
        </p:nvSpPr>
        <p:spPr>
          <a:xfrm>
            <a:off x="1067170" y="2365564"/>
            <a:ext cx="8245506" cy="1200329"/>
          </a:xfrm>
          <a:prstGeom prst="rect">
            <a:avLst/>
          </a:prstGeom>
          <a:noFill/>
        </p:spPr>
        <p:txBody>
          <a:bodyPr wrap="square">
            <a:spAutoFit/>
          </a:bodyPr>
          <a:lstStyle/>
          <a:p>
            <a:r>
              <a:rPr lang="en-ID" dirty="0"/>
              <a:t>Go </a:t>
            </a:r>
            <a:r>
              <a:rPr lang="en-ID" dirty="0" err="1"/>
              <a:t>memiliki</a:t>
            </a:r>
            <a:r>
              <a:rPr lang="en-ID" dirty="0"/>
              <a:t> </a:t>
            </a:r>
            <a:r>
              <a:rPr lang="en-ID" dirty="0" err="1"/>
              <a:t>aturan</a:t>
            </a:r>
            <a:r>
              <a:rPr lang="en-ID" dirty="0"/>
              <a:t> </a:t>
            </a:r>
            <a:r>
              <a:rPr lang="en-ID" dirty="0" err="1"/>
              <a:t>unik</a:t>
            </a:r>
            <a:r>
              <a:rPr lang="en-ID" dirty="0"/>
              <a:t> yang </a:t>
            </a:r>
            <a:r>
              <a:rPr lang="en-ID" dirty="0" err="1"/>
              <a:t>jarang</a:t>
            </a:r>
            <a:r>
              <a:rPr lang="en-ID" dirty="0"/>
              <a:t> </a:t>
            </a:r>
            <a:r>
              <a:rPr lang="en-ID" dirty="0" err="1"/>
              <a:t>dimiliki</a:t>
            </a:r>
            <a:r>
              <a:rPr lang="en-ID" dirty="0"/>
              <a:t> </a:t>
            </a:r>
            <a:r>
              <a:rPr lang="en-ID" dirty="0" err="1"/>
              <a:t>bahasa</a:t>
            </a:r>
            <a:r>
              <a:rPr lang="en-ID" dirty="0"/>
              <a:t> lain, </a:t>
            </a:r>
            <a:r>
              <a:rPr lang="en-ID" dirty="0" err="1"/>
              <a:t>yaitu</a:t>
            </a:r>
            <a:r>
              <a:rPr lang="en-ID" dirty="0"/>
              <a:t> </a:t>
            </a:r>
            <a:r>
              <a:rPr lang="en-ID" dirty="0" err="1"/>
              <a:t>tidak</a:t>
            </a:r>
            <a:r>
              <a:rPr lang="en-ID" dirty="0"/>
              <a:t> </a:t>
            </a:r>
            <a:r>
              <a:rPr lang="en-ID" dirty="0" err="1"/>
              <a:t>boleh</a:t>
            </a:r>
            <a:r>
              <a:rPr lang="en-ID" dirty="0"/>
              <a:t> </a:t>
            </a:r>
            <a:r>
              <a:rPr lang="en-ID" dirty="0" err="1"/>
              <a:t>ada</a:t>
            </a:r>
            <a:r>
              <a:rPr lang="en-ID" dirty="0"/>
              <a:t> </a:t>
            </a:r>
            <a:r>
              <a:rPr lang="en-ID" dirty="0" err="1"/>
              <a:t>satupun</a:t>
            </a:r>
            <a:r>
              <a:rPr lang="en-ID" dirty="0"/>
              <a:t> </a:t>
            </a:r>
            <a:r>
              <a:rPr lang="en-ID" dirty="0" err="1"/>
              <a:t>variabel</a:t>
            </a:r>
            <a:r>
              <a:rPr lang="en-ID" dirty="0"/>
              <a:t> yang </a:t>
            </a:r>
            <a:r>
              <a:rPr lang="en-ID" dirty="0" err="1"/>
              <a:t>menganggur</a:t>
            </a:r>
            <a:r>
              <a:rPr lang="en-ID" dirty="0"/>
              <a:t>. </a:t>
            </a:r>
            <a:r>
              <a:rPr lang="en-ID" dirty="0" err="1"/>
              <a:t>Artinya</a:t>
            </a:r>
            <a:r>
              <a:rPr lang="en-ID" dirty="0"/>
              <a:t>, </a:t>
            </a:r>
            <a:r>
              <a:rPr lang="en-ID" dirty="0" err="1"/>
              <a:t>semua</a:t>
            </a:r>
            <a:r>
              <a:rPr lang="en-ID" dirty="0"/>
              <a:t> </a:t>
            </a:r>
            <a:r>
              <a:rPr lang="en-ID" dirty="0" err="1"/>
              <a:t>variabel</a:t>
            </a:r>
            <a:r>
              <a:rPr lang="en-ID" dirty="0"/>
              <a:t> yang </a:t>
            </a:r>
            <a:r>
              <a:rPr lang="en-ID" dirty="0" err="1"/>
              <a:t>dideklarasikan</a:t>
            </a:r>
            <a:r>
              <a:rPr lang="en-ID" dirty="0"/>
              <a:t> </a:t>
            </a:r>
            <a:r>
              <a:rPr lang="en-ID" dirty="0" err="1"/>
              <a:t>harus</a:t>
            </a:r>
            <a:r>
              <a:rPr lang="en-ID" dirty="0"/>
              <a:t> </a:t>
            </a:r>
            <a:r>
              <a:rPr lang="en-ID" dirty="0" err="1"/>
              <a:t>digunakan</a:t>
            </a:r>
            <a:r>
              <a:rPr lang="en-ID" dirty="0"/>
              <a:t>. Jika </a:t>
            </a:r>
            <a:r>
              <a:rPr lang="en-ID" dirty="0" err="1"/>
              <a:t>ada</a:t>
            </a:r>
            <a:r>
              <a:rPr lang="en-ID" dirty="0"/>
              <a:t> </a:t>
            </a:r>
            <a:r>
              <a:rPr lang="en-ID" dirty="0" err="1"/>
              <a:t>variabel</a:t>
            </a:r>
            <a:r>
              <a:rPr lang="en-ID" dirty="0"/>
              <a:t> yang </a:t>
            </a:r>
            <a:r>
              <a:rPr lang="en-ID" dirty="0" err="1"/>
              <a:t>tidak</a:t>
            </a:r>
            <a:r>
              <a:rPr lang="en-ID" dirty="0"/>
              <a:t> </a:t>
            </a:r>
            <a:r>
              <a:rPr lang="en-ID" dirty="0" err="1"/>
              <a:t>digunakan</a:t>
            </a:r>
            <a:r>
              <a:rPr lang="en-ID" dirty="0"/>
              <a:t> </a:t>
            </a:r>
            <a:r>
              <a:rPr lang="en-ID" dirty="0" err="1"/>
              <a:t>tapi</a:t>
            </a:r>
            <a:r>
              <a:rPr lang="en-ID" dirty="0"/>
              <a:t> </a:t>
            </a:r>
            <a:r>
              <a:rPr lang="en-ID" dirty="0" err="1"/>
              <a:t>dideklarasikan</a:t>
            </a:r>
            <a:r>
              <a:rPr lang="en-ID" dirty="0"/>
              <a:t>, error </a:t>
            </a:r>
            <a:r>
              <a:rPr lang="en-ID" dirty="0" err="1"/>
              <a:t>akan</a:t>
            </a:r>
            <a:r>
              <a:rPr lang="en-ID" dirty="0"/>
              <a:t> </a:t>
            </a:r>
            <a:r>
              <a:rPr lang="en-ID" dirty="0" err="1"/>
              <a:t>muncul</a:t>
            </a:r>
            <a:r>
              <a:rPr lang="en-ID" dirty="0"/>
              <a:t> pada </a:t>
            </a:r>
            <a:r>
              <a:rPr lang="en-ID" dirty="0" err="1"/>
              <a:t>saat</a:t>
            </a:r>
            <a:r>
              <a:rPr lang="en-ID" dirty="0"/>
              <a:t> </a:t>
            </a:r>
            <a:r>
              <a:rPr lang="en-ID" dirty="0" err="1"/>
              <a:t>kompilasi</a:t>
            </a:r>
            <a:r>
              <a:rPr lang="en-ID" dirty="0"/>
              <a:t> dan program </a:t>
            </a:r>
            <a:r>
              <a:rPr lang="en-ID" dirty="0" err="1"/>
              <a:t>tidak</a:t>
            </a:r>
            <a:r>
              <a:rPr lang="en-ID" dirty="0"/>
              <a:t> </a:t>
            </a:r>
            <a:r>
              <a:rPr lang="en-ID" dirty="0" err="1"/>
              <a:t>akan</a:t>
            </a:r>
            <a:r>
              <a:rPr lang="en-ID" dirty="0"/>
              <a:t> </a:t>
            </a:r>
            <a:r>
              <a:rPr lang="en-ID" dirty="0" err="1"/>
              <a:t>bisa</a:t>
            </a:r>
            <a:r>
              <a:rPr lang="en-ID" dirty="0"/>
              <a:t> di-run.</a:t>
            </a:r>
          </a:p>
        </p:txBody>
      </p:sp>
      <p:sp>
        <p:nvSpPr>
          <p:cNvPr id="12" name="TextBox 11">
            <a:extLst>
              <a:ext uri="{FF2B5EF4-FFF2-40B4-BE49-F238E27FC236}">
                <a16:creationId xmlns:a16="http://schemas.microsoft.com/office/drawing/2014/main" id="{F12C34DE-1D80-43E3-9E97-5A6275C188CA}"/>
              </a:ext>
            </a:extLst>
          </p:cNvPr>
          <p:cNvSpPr txBox="1"/>
          <p:nvPr/>
        </p:nvSpPr>
        <p:spPr>
          <a:xfrm>
            <a:off x="1067170" y="4212224"/>
            <a:ext cx="8245506" cy="369332"/>
          </a:xfrm>
          <a:prstGeom prst="rect">
            <a:avLst/>
          </a:prstGeom>
          <a:noFill/>
        </p:spPr>
        <p:txBody>
          <a:bodyPr wrap="square">
            <a:spAutoFit/>
          </a:bodyPr>
          <a:lstStyle/>
          <a:p>
            <a:r>
              <a:rPr lang="en-US" dirty="0" err="1"/>
              <a:t>Contoh</a:t>
            </a:r>
            <a:r>
              <a:rPr lang="en-US" dirty="0"/>
              <a:t> :</a:t>
            </a:r>
            <a:endParaRPr lang="en-ID" dirty="0"/>
          </a:p>
        </p:txBody>
      </p:sp>
      <p:sp>
        <p:nvSpPr>
          <p:cNvPr id="14" name="TextBox 13">
            <a:extLst>
              <a:ext uri="{FF2B5EF4-FFF2-40B4-BE49-F238E27FC236}">
                <a16:creationId xmlns:a16="http://schemas.microsoft.com/office/drawing/2014/main" id="{8D0340BB-9814-4965-83C7-D12DC63C02C0}"/>
              </a:ext>
            </a:extLst>
          </p:cNvPr>
          <p:cNvSpPr txBox="1"/>
          <p:nvPr/>
        </p:nvSpPr>
        <p:spPr>
          <a:xfrm>
            <a:off x="1067170" y="3565893"/>
            <a:ext cx="8245506" cy="646331"/>
          </a:xfrm>
          <a:prstGeom prst="rect">
            <a:avLst/>
          </a:prstGeom>
          <a:noFill/>
        </p:spPr>
        <p:txBody>
          <a:bodyPr wrap="square">
            <a:spAutoFit/>
          </a:bodyPr>
          <a:lstStyle/>
          <a:p>
            <a:r>
              <a:rPr lang="en-ID"/>
              <a:t>Underscore (_) adalah reserved variable yang bisa dimanfaatkan untuk menampung nilai yang tidak dipakai. Bisa dibilang variabel ini merupakan keranjang sampah</a:t>
            </a:r>
            <a:endParaRPr lang="en-ID" dirty="0"/>
          </a:p>
        </p:txBody>
      </p:sp>
      <p:pic>
        <p:nvPicPr>
          <p:cNvPr id="4" name="Picture 3">
            <a:extLst>
              <a:ext uri="{FF2B5EF4-FFF2-40B4-BE49-F238E27FC236}">
                <a16:creationId xmlns:a16="http://schemas.microsoft.com/office/drawing/2014/main" id="{A07429BD-76CF-4B81-AA02-9A468FA1CC51}"/>
              </a:ext>
            </a:extLst>
          </p:cNvPr>
          <p:cNvPicPr>
            <a:picLocks noChangeAspect="1"/>
          </p:cNvPicPr>
          <p:nvPr/>
        </p:nvPicPr>
        <p:blipFill>
          <a:blip r:embed="rId5"/>
          <a:stretch>
            <a:fillRect/>
          </a:stretch>
        </p:blipFill>
        <p:spPr>
          <a:xfrm>
            <a:off x="1067170" y="4500381"/>
            <a:ext cx="9048750" cy="1247775"/>
          </a:xfrm>
          <a:prstGeom prst="rect">
            <a:avLst/>
          </a:prstGeom>
        </p:spPr>
      </p:pic>
    </p:spTree>
    <p:extLst>
      <p:ext uri="{BB962C8B-B14F-4D97-AF65-F5344CB8AC3E}">
        <p14:creationId xmlns:p14="http://schemas.microsoft.com/office/powerpoint/2010/main" val="1831777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2" name="Title 1">
            <a:extLst>
              <a:ext uri="{FF2B5EF4-FFF2-40B4-BE49-F238E27FC236}">
                <a16:creationId xmlns:a16="http://schemas.microsoft.com/office/drawing/2014/main" id="{3256A73B-520A-45C9-BBB2-7971FD124798}"/>
              </a:ext>
            </a:extLst>
          </p:cNvPr>
          <p:cNvSpPr>
            <a:spLocks noGrp="1" noChangeArrowheads="1"/>
          </p:cNvSpPr>
          <p:nvPr>
            <p:ph type="ctrTitle"/>
          </p:nvPr>
        </p:nvSpPr>
        <p:spPr bwMode="auto">
          <a:xfrm>
            <a:off x="1067170" y="1775847"/>
            <a:ext cx="46281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nn-NO" sz="4000" b="1" dirty="0"/>
              <a:t>Variabel Underscore _</a:t>
            </a:r>
          </a:p>
        </p:txBody>
      </p:sp>
      <p:sp>
        <p:nvSpPr>
          <p:cNvPr id="11" name="TextBox 10">
            <a:extLst>
              <a:ext uri="{FF2B5EF4-FFF2-40B4-BE49-F238E27FC236}">
                <a16:creationId xmlns:a16="http://schemas.microsoft.com/office/drawing/2014/main" id="{4A546107-EFF8-4BB5-BB10-317FBF99F71D}"/>
              </a:ext>
            </a:extLst>
          </p:cNvPr>
          <p:cNvSpPr txBox="1"/>
          <p:nvPr/>
        </p:nvSpPr>
        <p:spPr>
          <a:xfrm>
            <a:off x="954257" y="3429000"/>
            <a:ext cx="9532768" cy="3046988"/>
          </a:xfrm>
          <a:prstGeom prst="rect">
            <a:avLst/>
          </a:prstGeom>
          <a:noFill/>
        </p:spPr>
        <p:txBody>
          <a:bodyPr wrap="square">
            <a:spAutoFit/>
          </a:bodyPr>
          <a:lstStyle/>
          <a:p>
            <a:r>
              <a:rPr lang="en-ID" sz="1600" dirty="0"/>
              <a:t>Pada </a:t>
            </a:r>
            <a:r>
              <a:rPr lang="en-ID" sz="1600" dirty="0" err="1"/>
              <a:t>contoh</a:t>
            </a:r>
            <a:r>
              <a:rPr lang="en-ID" sz="1600" dirty="0"/>
              <a:t> di </a:t>
            </a:r>
            <a:r>
              <a:rPr lang="en-ID" sz="1600" dirty="0" err="1"/>
              <a:t>atas</a:t>
            </a:r>
            <a:r>
              <a:rPr lang="en-ID" sz="1600" dirty="0"/>
              <a:t>, </a:t>
            </a:r>
            <a:r>
              <a:rPr lang="en-ID" sz="1600" dirty="0" err="1"/>
              <a:t>variabel</a:t>
            </a:r>
            <a:r>
              <a:rPr lang="en-ID" sz="1600" dirty="0"/>
              <a:t> name </a:t>
            </a:r>
            <a:r>
              <a:rPr lang="en-ID" sz="1600" dirty="0" err="1"/>
              <a:t>akan</a:t>
            </a:r>
            <a:r>
              <a:rPr lang="en-ID" sz="1600" dirty="0"/>
              <a:t> </a:t>
            </a:r>
            <a:r>
              <a:rPr lang="en-ID" sz="1600" dirty="0" err="1"/>
              <a:t>berisikan</a:t>
            </a:r>
            <a:r>
              <a:rPr lang="en-ID" sz="1600" dirty="0"/>
              <a:t> text john, </a:t>
            </a:r>
            <a:r>
              <a:rPr lang="en-ID" sz="1600" dirty="0" err="1"/>
              <a:t>sedang</a:t>
            </a:r>
            <a:r>
              <a:rPr lang="en-ID" sz="1600" dirty="0"/>
              <a:t> </a:t>
            </a:r>
            <a:r>
              <a:rPr lang="en-ID" sz="1600" dirty="0" err="1"/>
              <a:t>nilai</a:t>
            </a:r>
            <a:r>
              <a:rPr lang="en-ID" sz="1600" dirty="0"/>
              <a:t> wick </a:t>
            </a:r>
            <a:r>
              <a:rPr lang="en-ID" sz="1600" dirty="0" err="1"/>
              <a:t>ditampung</a:t>
            </a:r>
            <a:r>
              <a:rPr lang="en-ID" sz="1600" dirty="0"/>
              <a:t> oleh </a:t>
            </a:r>
            <a:r>
              <a:rPr lang="en-ID" sz="1600" dirty="0" err="1"/>
              <a:t>variabel</a:t>
            </a:r>
            <a:r>
              <a:rPr lang="en-ID" sz="1600" dirty="0"/>
              <a:t> underscore, </a:t>
            </a:r>
            <a:r>
              <a:rPr lang="en-ID" sz="1600" dirty="0" err="1"/>
              <a:t>menandakan</a:t>
            </a:r>
            <a:r>
              <a:rPr lang="en-ID" sz="1600" dirty="0"/>
              <a:t> </a:t>
            </a:r>
            <a:r>
              <a:rPr lang="en-ID" sz="1600" dirty="0" err="1"/>
              <a:t>bahwa</a:t>
            </a:r>
            <a:r>
              <a:rPr lang="en-ID" sz="1600" dirty="0"/>
              <a:t> </a:t>
            </a:r>
            <a:r>
              <a:rPr lang="en-ID" sz="1600" dirty="0" err="1"/>
              <a:t>nilai</a:t>
            </a:r>
            <a:r>
              <a:rPr lang="en-ID" sz="1600" dirty="0"/>
              <a:t> </a:t>
            </a:r>
            <a:r>
              <a:rPr lang="en-ID" sz="1600" dirty="0" err="1"/>
              <a:t>tersebut</a:t>
            </a:r>
            <a:r>
              <a:rPr lang="en-ID" sz="1600" dirty="0"/>
              <a:t> </a:t>
            </a:r>
            <a:r>
              <a:rPr lang="en-ID" sz="1600" dirty="0" err="1"/>
              <a:t>tidak</a:t>
            </a:r>
            <a:r>
              <a:rPr lang="en-ID" sz="1600" dirty="0"/>
              <a:t> </a:t>
            </a:r>
            <a:r>
              <a:rPr lang="en-ID" sz="1600" dirty="0" err="1"/>
              <a:t>akan</a:t>
            </a:r>
            <a:r>
              <a:rPr lang="en-ID" sz="1600" dirty="0"/>
              <a:t> </a:t>
            </a:r>
            <a:r>
              <a:rPr lang="en-ID" sz="1600" dirty="0" err="1"/>
              <a:t>digunakan</a:t>
            </a:r>
            <a:r>
              <a:rPr lang="en-ID" sz="1600" dirty="0"/>
              <a:t>.</a:t>
            </a:r>
          </a:p>
          <a:p>
            <a:endParaRPr lang="en-ID" sz="1600" dirty="0"/>
          </a:p>
          <a:p>
            <a:r>
              <a:rPr lang="en-ID" sz="1600" dirty="0" err="1"/>
              <a:t>Variabel</a:t>
            </a:r>
            <a:r>
              <a:rPr lang="en-ID" sz="1600" dirty="0"/>
              <a:t> underscore </a:t>
            </a:r>
            <a:r>
              <a:rPr lang="en-ID" sz="1600" dirty="0" err="1"/>
              <a:t>adalah</a:t>
            </a:r>
            <a:r>
              <a:rPr lang="en-ID" sz="1600" dirty="0"/>
              <a:t> predefined, </a:t>
            </a:r>
            <a:r>
              <a:rPr lang="en-ID" sz="1600" dirty="0" err="1"/>
              <a:t>jadi</a:t>
            </a:r>
            <a:r>
              <a:rPr lang="en-ID" sz="1600" dirty="0"/>
              <a:t> </a:t>
            </a:r>
            <a:r>
              <a:rPr lang="en-ID" sz="1600" dirty="0" err="1"/>
              <a:t>tidak</a:t>
            </a:r>
            <a:r>
              <a:rPr lang="en-ID" sz="1600" dirty="0"/>
              <a:t> </a:t>
            </a:r>
            <a:r>
              <a:rPr lang="en-ID" sz="1600" dirty="0" err="1"/>
              <a:t>perlu</a:t>
            </a:r>
            <a:r>
              <a:rPr lang="en-ID" sz="1600" dirty="0"/>
              <a:t> </a:t>
            </a:r>
            <a:r>
              <a:rPr lang="en-ID" sz="1600" dirty="0" err="1"/>
              <a:t>menggunakan</a:t>
            </a:r>
            <a:r>
              <a:rPr lang="en-ID" sz="1600" dirty="0"/>
              <a:t> := </a:t>
            </a:r>
            <a:r>
              <a:rPr lang="en-ID" sz="1600" dirty="0" err="1"/>
              <a:t>untuk</a:t>
            </a:r>
            <a:r>
              <a:rPr lang="en-ID" sz="1600" dirty="0"/>
              <a:t> </a:t>
            </a:r>
            <a:r>
              <a:rPr lang="en-ID" sz="1600" dirty="0" err="1"/>
              <a:t>pengisian</a:t>
            </a:r>
            <a:r>
              <a:rPr lang="en-ID" sz="1600" dirty="0"/>
              <a:t> </a:t>
            </a:r>
            <a:r>
              <a:rPr lang="en-ID" sz="1600" dirty="0" err="1"/>
              <a:t>nilai</a:t>
            </a:r>
            <a:r>
              <a:rPr lang="en-ID" sz="1600" dirty="0"/>
              <a:t>, </a:t>
            </a:r>
            <a:r>
              <a:rPr lang="en-ID" sz="1600" dirty="0" err="1"/>
              <a:t>cukup</a:t>
            </a:r>
            <a:r>
              <a:rPr lang="en-ID" sz="1600" dirty="0"/>
              <a:t> </a:t>
            </a:r>
            <a:r>
              <a:rPr lang="en-ID" sz="1600" dirty="0" err="1"/>
              <a:t>dengan</a:t>
            </a:r>
            <a:r>
              <a:rPr lang="en-ID" sz="1600" dirty="0"/>
              <a:t> = </a:t>
            </a:r>
            <a:r>
              <a:rPr lang="en-ID" sz="1600" dirty="0" err="1"/>
              <a:t>saja</a:t>
            </a:r>
            <a:r>
              <a:rPr lang="en-ID" sz="1600" dirty="0"/>
              <a:t>. </a:t>
            </a:r>
            <a:r>
              <a:rPr lang="en-ID" sz="1600" dirty="0" err="1"/>
              <a:t>Namun</a:t>
            </a:r>
            <a:r>
              <a:rPr lang="en-ID" sz="1600" dirty="0"/>
              <a:t> </a:t>
            </a:r>
            <a:r>
              <a:rPr lang="en-ID" sz="1600" dirty="0" err="1"/>
              <a:t>khusus</a:t>
            </a:r>
            <a:r>
              <a:rPr lang="en-ID" sz="1600" dirty="0"/>
              <a:t> </a:t>
            </a:r>
            <a:r>
              <a:rPr lang="en-ID" sz="1600" dirty="0" err="1"/>
              <a:t>untuk</a:t>
            </a:r>
            <a:r>
              <a:rPr lang="en-ID" sz="1600" dirty="0"/>
              <a:t> </a:t>
            </a:r>
            <a:r>
              <a:rPr lang="en-ID" sz="1600" dirty="0" err="1"/>
              <a:t>pengisian</a:t>
            </a:r>
            <a:r>
              <a:rPr lang="en-ID" sz="1600" dirty="0"/>
              <a:t> </a:t>
            </a:r>
            <a:r>
              <a:rPr lang="en-ID" sz="1600" dirty="0" err="1"/>
              <a:t>nilai</a:t>
            </a:r>
            <a:r>
              <a:rPr lang="en-ID" sz="1600" dirty="0"/>
              <a:t> multi </a:t>
            </a:r>
            <a:r>
              <a:rPr lang="en-ID" sz="1600" dirty="0" err="1"/>
              <a:t>variabel</a:t>
            </a:r>
            <a:r>
              <a:rPr lang="en-ID" sz="1600" dirty="0"/>
              <a:t> yang </a:t>
            </a:r>
            <a:r>
              <a:rPr lang="en-ID" sz="1600" dirty="0" err="1"/>
              <a:t>dilakukan</a:t>
            </a:r>
            <a:r>
              <a:rPr lang="en-ID" sz="1600" dirty="0"/>
              <a:t> </a:t>
            </a:r>
            <a:r>
              <a:rPr lang="en-ID" sz="1600" dirty="0" err="1"/>
              <a:t>dengan</a:t>
            </a:r>
            <a:r>
              <a:rPr lang="en-ID" sz="1600" dirty="0"/>
              <a:t> </a:t>
            </a:r>
            <a:r>
              <a:rPr lang="en-ID" sz="1600" dirty="0" err="1"/>
              <a:t>metode</a:t>
            </a:r>
            <a:r>
              <a:rPr lang="en-ID" sz="1600" dirty="0"/>
              <a:t> type inference, </a:t>
            </a:r>
            <a:r>
              <a:rPr lang="en-ID" sz="1600" dirty="0" err="1"/>
              <a:t>boleh</a:t>
            </a:r>
            <a:r>
              <a:rPr lang="en-ID" sz="1600" dirty="0"/>
              <a:t> </a:t>
            </a:r>
            <a:r>
              <a:rPr lang="en-ID" sz="1600" dirty="0" err="1"/>
              <a:t>didalamnya</a:t>
            </a:r>
            <a:r>
              <a:rPr lang="en-ID" sz="1600" dirty="0"/>
              <a:t> </a:t>
            </a:r>
            <a:r>
              <a:rPr lang="en-ID" sz="1600" dirty="0" err="1"/>
              <a:t>terdapat</a:t>
            </a:r>
            <a:r>
              <a:rPr lang="en-ID" sz="1600" dirty="0"/>
              <a:t> </a:t>
            </a:r>
            <a:r>
              <a:rPr lang="en-ID" sz="1600" dirty="0" err="1"/>
              <a:t>variabel</a:t>
            </a:r>
            <a:r>
              <a:rPr lang="en-ID" sz="1600" dirty="0"/>
              <a:t> underscore.</a:t>
            </a:r>
          </a:p>
          <a:p>
            <a:endParaRPr lang="en-ID" sz="1600" dirty="0"/>
          </a:p>
          <a:p>
            <a:r>
              <a:rPr lang="en-ID" sz="1600" dirty="0" err="1"/>
              <a:t>Biasanya</a:t>
            </a:r>
            <a:r>
              <a:rPr lang="en-ID" sz="1600" dirty="0"/>
              <a:t> </a:t>
            </a:r>
            <a:r>
              <a:rPr lang="en-ID" sz="1600" dirty="0" err="1"/>
              <a:t>variabel</a:t>
            </a:r>
            <a:r>
              <a:rPr lang="en-ID" sz="1600" dirty="0"/>
              <a:t> underscore </a:t>
            </a:r>
            <a:r>
              <a:rPr lang="en-ID" sz="1600" dirty="0" err="1"/>
              <a:t>sering</a:t>
            </a:r>
            <a:r>
              <a:rPr lang="en-ID" sz="1600" dirty="0"/>
              <a:t> </a:t>
            </a:r>
            <a:r>
              <a:rPr lang="en-ID" sz="1600" dirty="0" err="1"/>
              <a:t>dimanfaatkan</a:t>
            </a:r>
            <a:r>
              <a:rPr lang="en-ID" sz="1600" dirty="0"/>
              <a:t> </a:t>
            </a:r>
            <a:r>
              <a:rPr lang="en-ID" sz="1600" dirty="0" err="1"/>
              <a:t>untuk</a:t>
            </a:r>
            <a:r>
              <a:rPr lang="en-ID" sz="1600" dirty="0"/>
              <a:t> </a:t>
            </a:r>
            <a:r>
              <a:rPr lang="en-ID" sz="1600" dirty="0" err="1"/>
              <a:t>menampung</a:t>
            </a:r>
            <a:r>
              <a:rPr lang="en-ID" sz="1600" dirty="0"/>
              <a:t> </a:t>
            </a:r>
            <a:r>
              <a:rPr lang="en-ID" sz="1600" dirty="0" err="1"/>
              <a:t>nilai</a:t>
            </a:r>
            <a:r>
              <a:rPr lang="en-ID" sz="1600" dirty="0"/>
              <a:t> </a:t>
            </a:r>
            <a:r>
              <a:rPr lang="en-ID" sz="1600" dirty="0" err="1"/>
              <a:t>balik</a:t>
            </a:r>
            <a:r>
              <a:rPr lang="en-ID" sz="1600" dirty="0"/>
              <a:t> </a:t>
            </a:r>
            <a:r>
              <a:rPr lang="en-ID" sz="1600" dirty="0" err="1"/>
              <a:t>fungsi</a:t>
            </a:r>
            <a:r>
              <a:rPr lang="en-ID" sz="1600" dirty="0"/>
              <a:t> yang </a:t>
            </a:r>
            <a:r>
              <a:rPr lang="en-ID" sz="1600" dirty="0" err="1"/>
              <a:t>tidak</a:t>
            </a:r>
            <a:r>
              <a:rPr lang="en-ID" sz="1600" dirty="0"/>
              <a:t> </a:t>
            </a:r>
            <a:r>
              <a:rPr lang="en-ID" sz="1600" dirty="0" err="1"/>
              <a:t>digunakan</a:t>
            </a:r>
            <a:r>
              <a:rPr lang="en-ID" sz="1600" dirty="0"/>
              <a:t>.</a:t>
            </a:r>
          </a:p>
          <a:p>
            <a:endParaRPr lang="en-ID" sz="1600" dirty="0"/>
          </a:p>
          <a:p>
            <a:r>
              <a:rPr lang="en-ID" sz="1600" dirty="0" err="1"/>
              <a:t>Perlu</a:t>
            </a:r>
            <a:r>
              <a:rPr lang="en-ID" sz="1600" dirty="0"/>
              <a:t> </a:t>
            </a:r>
            <a:r>
              <a:rPr lang="en-ID" sz="1600" dirty="0" err="1"/>
              <a:t>diketahui</a:t>
            </a:r>
            <a:r>
              <a:rPr lang="en-ID" sz="1600" dirty="0"/>
              <a:t>, </a:t>
            </a:r>
            <a:r>
              <a:rPr lang="en-ID" sz="1600" dirty="0" err="1"/>
              <a:t>bahwa</a:t>
            </a:r>
            <a:r>
              <a:rPr lang="en-ID" sz="1600" dirty="0"/>
              <a:t> </a:t>
            </a:r>
            <a:r>
              <a:rPr lang="en-ID" sz="1600" dirty="0" err="1"/>
              <a:t>isi</a:t>
            </a:r>
            <a:r>
              <a:rPr lang="en-ID" sz="1600" dirty="0"/>
              <a:t> </a:t>
            </a:r>
            <a:r>
              <a:rPr lang="en-ID" sz="1600" dirty="0" err="1"/>
              <a:t>variabel</a:t>
            </a:r>
            <a:r>
              <a:rPr lang="en-ID" sz="1600" dirty="0"/>
              <a:t> underscore </a:t>
            </a:r>
            <a:r>
              <a:rPr lang="en-ID" sz="1600" dirty="0" err="1"/>
              <a:t>tidak</a:t>
            </a:r>
            <a:r>
              <a:rPr lang="en-ID" sz="1600" dirty="0"/>
              <a:t> </a:t>
            </a:r>
            <a:r>
              <a:rPr lang="en-ID" sz="1600" dirty="0" err="1"/>
              <a:t>dapat</a:t>
            </a:r>
            <a:r>
              <a:rPr lang="en-ID" sz="1600" dirty="0"/>
              <a:t> </a:t>
            </a:r>
            <a:r>
              <a:rPr lang="en-ID" sz="1600" dirty="0" err="1"/>
              <a:t>ditampilkan</a:t>
            </a:r>
            <a:r>
              <a:rPr lang="en-ID" sz="1600" dirty="0"/>
              <a:t>. Data yang </a:t>
            </a:r>
            <a:r>
              <a:rPr lang="en-ID" sz="1600" dirty="0" err="1"/>
              <a:t>sudah</a:t>
            </a:r>
            <a:r>
              <a:rPr lang="en-ID" sz="1600" dirty="0"/>
              <a:t> </a:t>
            </a:r>
            <a:r>
              <a:rPr lang="en-ID" sz="1600" dirty="0" err="1"/>
              <a:t>masuk</a:t>
            </a:r>
            <a:r>
              <a:rPr lang="en-ID" sz="1600" dirty="0"/>
              <a:t> </a:t>
            </a:r>
            <a:r>
              <a:rPr lang="en-ID" sz="1600" dirty="0" err="1"/>
              <a:t>variabel</a:t>
            </a:r>
            <a:r>
              <a:rPr lang="en-ID" sz="1600" dirty="0"/>
              <a:t> </a:t>
            </a:r>
            <a:r>
              <a:rPr lang="en-ID" sz="1600" dirty="0" err="1"/>
              <a:t>tersebut</a:t>
            </a:r>
            <a:r>
              <a:rPr lang="en-ID" sz="1600" dirty="0"/>
              <a:t> </a:t>
            </a:r>
            <a:r>
              <a:rPr lang="en-ID" sz="1600" dirty="0" err="1"/>
              <a:t>akan</a:t>
            </a:r>
            <a:r>
              <a:rPr lang="en-ID" sz="1600" dirty="0"/>
              <a:t> </a:t>
            </a:r>
            <a:r>
              <a:rPr lang="en-ID" sz="1600" dirty="0" err="1"/>
              <a:t>hilang</a:t>
            </a:r>
            <a:r>
              <a:rPr lang="en-ID" sz="1600" dirty="0"/>
              <a:t>. </a:t>
            </a:r>
            <a:r>
              <a:rPr lang="en-ID" sz="1600" dirty="0" err="1"/>
              <a:t>Ibaratkan</a:t>
            </a:r>
            <a:r>
              <a:rPr lang="en-ID" sz="1600" dirty="0"/>
              <a:t> </a:t>
            </a:r>
            <a:r>
              <a:rPr lang="en-ID" sz="1600" dirty="0" err="1"/>
              <a:t>variabel</a:t>
            </a:r>
            <a:r>
              <a:rPr lang="en-ID" sz="1600" dirty="0"/>
              <a:t> underscore </a:t>
            </a:r>
            <a:r>
              <a:rPr lang="en-ID" sz="1600" dirty="0" err="1"/>
              <a:t>seperti</a:t>
            </a:r>
            <a:r>
              <a:rPr lang="en-ID" sz="1600" dirty="0"/>
              <a:t> blackhole, </a:t>
            </a:r>
            <a:r>
              <a:rPr lang="en-ID" sz="1600" dirty="0" err="1"/>
              <a:t>objek</a:t>
            </a:r>
            <a:r>
              <a:rPr lang="en-ID" sz="1600" dirty="0"/>
              <a:t> </a:t>
            </a:r>
            <a:r>
              <a:rPr lang="en-ID" sz="1600" dirty="0" err="1"/>
              <a:t>apapun</a:t>
            </a:r>
            <a:r>
              <a:rPr lang="en-ID" sz="1600" dirty="0"/>
              <a:t> yang </a:t>
            </a:r>
            <a:r>
              <a:rPr lang="en-ID" sz="1600" dirty="0" err="1"/>
              <a:t>masuk</a:t>
            </a:r>
            <a:r>
              <a:rPr lang="en-ID" sz="1600" dirty="0"/>
              <a:t> </a:t>
            </a:r>
            <a:r>
              <a:rPr lang="en-ID" sz="1600" dirty="0" err="1"/>
              <a:t>kedalamnya</a:t>
            </a:r>
            <a:r>
              <a:rPr lang="en-ID" sz="1600" dirty="0"/>
              <a:t>, </a:t>
            </a:r>
            <a:r>
              <a:rPr lang="en-ID" sz="1600" dirty="0" err="1"/>
              <a:t>akan</a:t>
            </a:r>
            <a:r>
              <a:rPr lang="en-ID" sz="1600" dirty="0"/>
              <a:t> </a:t>
            </a:r>
            <a:r>
              <a:rPr lang="en-ID" sz="1600" dirty="0" err="1"/>
              <a:t>terjebak</a:t>
            </a:r>
            <a:r>
              <a:rPr lang="en-ID" sz="1600" dirty="0"/>
              <a:t> </a:t>
            </a:r>
            <a:r>
              <a:rPr lang="en-ID" sz="1600" dirty="0" err="1"/>
              <a:t>selamanya</a:t>
            </a:r>
            <a:r>
              <a:rPr lang="en-ID" sz="1600" dirty="0"/>
              <a:t> di-</a:t>
            </a:r>
            <a:r>
              <a:rPr lang="en-ID" sz="1600" dirty="0" err="1"/>
              <a:t>dalam</a:t>
            </a:r>
            <a:r>
              <a:rPr lang="en-ID" sz="1600" dirty="0"/>
              <a:t> singularity dan </a:t>
            </a:r>
            <a:r>
              <a:rPr lang="en-ID" sz="1600" dirty="0" err="1"/>
              <a:t>tidak</a:t>
            </a:r>
            <a:r>
              <a:rPr lang="en-ID" sz="1600" dirty="0"/>
              <a:t> </a:t>
            </a:r>
            <a:r>
              <a:rPr lang="en-ID" sz="1600" dirty="0" err="1"/>
              <a:t>akan</a:t>
            </a:r>
            <a:r>
              <a:rPr lang="en-ID" sz="1600" dirty="0"/>
              <a:t> </a:t>
            </a:r>
            <a:r>
              <a:rPr lang="en-ID" sz="1600" dirty="0" err="1"/>
              <a:t>bisa</a:t>
            </a:r>
            <a:r>
              <a:rPr lang="en-ID" sz="1600" dirty="0"/>
              <a:t> </a:t>
            </a:r>
            <a:r>
              <a:rPr lang="en-ID" sz="1600" dirty="0" err="1"/>
              <a:t>keluar</a:t>
            </a:r>
            <a:r>
              <a:rPr lang="en-ID" sz="1600" dirty="0"/>
              <a:t> </a:t>
            </a:r>
          </a:p>
        </p:txBody>
      </p:sp>
      <p:pic>
        <p:nvPicPr>
          <p:cNvPr id="9" name="Picture 8">
            <a:extLst>
              <a:ext uri="{FF2B5EF4-FFF2-40B4-BE49-F238E27FC236}">
                <a16:creationId xmlns:a16="http://schemas.microsoft.com/office/drawing/2014/main" id="{2D2C9C3B-D73E-4C78-AA2F-13131B1EE339}"/>
              </a:ext>
            </a:extLst>
          </p:cNvPr>
          <p:cNvPicPr>
            <a:picLocks noChangeAspect="1"/>
          </p:cNvPicPr>
          <p:nvPr/>
        </p:nvPicPr>
        <p:blipFill>
          <a:blip r:embed="rId5"/>
          <a:stretch>
            <a:fillRect/>
          </a:stretch>
        </p:blipFill>
        <p:spPr>
          <a:xfrm>
            <a:off x="1067170" y="2385615"/>
            <a:ext cx="7535292" cy="1039077"/>
          </a:xfrm>
          <a:prstGeom prst="rect">
            <a:avLst/>
          </a:prstGeom>
        </p:spPr>
      </p:pic>
    </p:spTree>
    <p:extLst>
      <p:ext uri="{BB962C8B-B14F-4D97-AF65-F5344CB8AC3E}">
        <p14:creationId xmlns:p14="http://schemas.microsoft.com/office/powerpoint/2010/main" val="182891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2" name="Title 1">
            <a:extLst>
              <a:ext uri="{FF2B5EF4-FFF2-40B4-BE49-F238E27FC236}">
                <a16:creationId xmlns:a16="http://schemas.microsoft.com/office/drawing/2014/main" id="{3256A73B-520A-45C9-BBB2-7971FD124798}"/>
              </a:ext>
            </a:extLst>
          </p:cNvPr>
          <p:cNvSpPr>
            <a:spLocks noGrp="1" noChangeArrowheads="1"/>
          </p:cNvSpPr>
          <p:nvPr>
            <p:ph type="ctrTitle"/>
          </p:nvPr>
        </p:nvSpPr>
        <p:spPr bwMode="auto">
          <a:xfrm>
            <a:off x="954257" y="1758703"/>
            <a:ext cx="64391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nn-NO" sz="4000" b="1" dirty="0"/>
              <a:t>Penggunaan Fungsi fmt.Printf()</a:t>
            </a:r>
          </a:p>
        </p:txBody>
      </p:sp>
      <p:sp>
        <p:nvSpPr>
          <p:cNvPr id="11" name="TextBox 10">
            <a:extLst>
              <a:ext uri="{FF2B5EF4-FFF2-40B4-BE49-F238E27FC236}">
                <a16:creationId xmlns:a16="http://schemas.microsoft.com/office/drawing/2014/main" id="{4A546107-EFF8-4BB5-BB10-317FBF99F71D}"/>
              </a:ext>
            </a:extLst>
          </p:cNvPr>
          <p:cNvSpPr txBox="1"/>
          <p:nvPr/>
        </p:nvSpPr>
        <p:spPr>
          <a:xfrm>
            <a:off x="954257" y="2496844"/>
            <a:ext cx="9532768" cy="2062103"/>
          </a:xfrm>
          <a:prstGeom prst="rect">
            <a:avLst/>
          </a:prstGeom>
          <a:noFill/>
        </p:spPr>
        <p:txBody>
          <a:bodyPr wrap="square">
            <a:spAutoFit/>
          </a:bodyPr>
          <a:lstStyle/>
          <a:p>
            <a:r>
              <a:rPr lang="en-ID" sz="1600"/>
              <a:t>Fungsi ini digunakan untuk menampilkan output dalam bentuk tertentu. Kegunaannya sama seperti fungsi fmt.Println(), hanya saja struktur outputnya didefinisikan di awal.</a:t>
            </a:r>
          </a:p>
          <a:p>
            <a:endParaRPr lang="en-ID" sz="1600"/>
          </a:p>
          <a:p>
            <a:r>
              <a:rPr lang="en-ID" sz="1600"/>
              <a:t>Perhatikan bagian "halo %s %s!\n", karakter %s disitu akan diganti dengan data string yang berada di parameter ke-2, ke-3, dan seterusnya.</a:t>
            </a:r>
          </a:p>
          <a:p>
            <a:endParaRPr lang="en-ID" sz="1600"/>
          </a:p>
          <a:p>
            <a:r>
              <a:rPr lang="en-ID" sz="1600"/>
              <a:t>Contoh lain, ketiga baris kode berikut ini akan menghasilkan output yang sama, meskipun cara penulisannya berbeda</a:t>
            </a:r>
            <a:endParaRPr lang="en-ID" sz="1600" dirty="0"/>
          </a:p>
        </p:txBody>
      </p:sp>
      <p:pic>
        <p:nvPicPr>
          <p:cNvPr id="5" name="Picture 4">
            <a:extLst>
              <a:ext uri="{FF2B5EF4-FFF2-40B4-BE49-F238E27FC236}">
                <a16:creationId xmlns:a16="http://schemas.microsoft.com/office/drawing/2014/main" id="{F72A5C53-DFBB-441A-9303-61D5E65CDDCD}"/>
              </a:ext>
            </a:extLst>
          </p:cNvPr>
          <p:cNvPicPr>
            <a:picLocks noChangeAspect="1"/>
          </p:cNvPicPr>
          <p:nvPr/>
        </p:nvPicPr>
        <p:blipFill>
          <a:blip r:embed="rId5"/>
          <a:stretch>
            <a:fillRect/>
          </a:stretch>
        </p:blipFill>
        <p:spPr>
          <a:xfrm>
            <a:off x="954257" y="4542948"/>
            <a:ext cx="9286875" cy="1181100"/>
          </a:xfrm>
          <a:prstGeom prst="rect">
            <a:avLst/>
          </a:prstGeom>
        </p:spPr>
      </p:pic>
    </p:spTree>
    <p:extLst>
      <p:ext uri="{BB962C8B-B14F-4D97-AF65-F5344CB8AC3E}">
        <p14:creationId xmlns:p14="http://schemas.microsoft.com/office/powerpoint/2010/main" val="3689241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783</Words>
  <Application>Microsoft Office PowerPoint</Application>
  <PresentationFormat>Widescreen</PresentationFormat>
  <Paragraphs>65</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Rounded MT Bold</vt:lpstr>
      <vt:lpstr>Calibri</vt:lpstr>
      <vt:lpstr>Calibri Light</vt:lpstr>
      <vt:lpstr>Office Theme</vt:lpstr>
      <vt:lpstr>Belajar Golang</vt:lpstr>
      <vt:lpstr>Deklarasi Variable</vt:lpstr>
      <vt:lpstr>Deklarasi Variabel Menggunakan Keyword var</vt:lpstr>
      <vt:lpstr>Deklarasi Variabel Tanpa Tipe Data</vt:lpstr>
      <vt:lpstr>Deklarasi Variabel Tanpa Tipe Data</vt:lpstr>
      <vt:lpstr>Deklarasi Multi Variabel</vt:lpstr>
      <vt:lpstr>Variabel Underscore _</vt:lpstr>
      <vt:lpstr>Variabel Underscore _</vt:lpstr>
      <vt:lpstr>Penggunaan Fungsi fmt.Printf()</vt:lpstr>
      <vt:lpstr>Penggunaan Fungsi fmt.Printf()</vt:lpstr>
      <vt:lpstr>Perulangan Pada Golang</vt:lpstr>
      <vt:lpstr>Perulangan Menggunakan Keyword for</vt:lpstr>
      <vt:lpstr>Perulangan Bersarang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Belajar Golang</dc:title>
  <dc:creator>IT-Eko</dc:creator>
  <cp:lastModifiedBy>IT-Eko</cp:lastModifiedBy>
  <cp:revision>12</cp:revision>
  <dcterms:created xsi:type="dcterms:W3CDTF">2021-11-12T03:43:09Z</dcterms:created>
  <dcterms:modified xsi:type="dcterms:W3CDTF">2021-11-14T07:20:47Z</dcterms:modified>
</cp:coreProperties>
</file>