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2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4544A-5BA7-44A5-BAF5-7023C24CFBCD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170DE-D53A-484A-B6EB-C2B2E010C4B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042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851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8002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D47E-CBBB-4234-983D-433A60488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7BAA2-51F1-4896-8513-A0322BA25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4B58F-F726-4BFF-883E-55FA183B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A15-C077-4190-A7C1-7A002ECC4DAD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37CA2-04FE-4A0B-9F9C-3546D728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1448A-02A0-4FF0-BA30-536861ED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207C-728C-45D3-97BB-FDA22D335C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127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B7F7-4162-42F6-950B-123E63B3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57D6B-9941-434D-9C93-F86446DD5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DEC57-C649-4E8F-96D8-DCF2F38B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A15-C077-4190-A7C1-7A002ECC4DAD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2700A-CD13-4E10-B645-49CF8631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8E800-A664-4F2F-AD29-DA4D020D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207C-728C-45D3-97BB-FDA22D335C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872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D695C0-EA87-47ED-9175-D4CD67E38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48BC1-F03F-46B8-A397-3CCA8A55D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1AADB-C6A5-4CD3-9E2B-B961597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A15-C077-4190-A7C1-7A002ECC4DAD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93DE7-62F0-4FC9-9EE5-01F7D2CF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B9251-97D1-4C8C-9EB1-48991D01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207C-728C-45D3-97BB-FDA22D335C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215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2ABD-A46A-44F2-82AF-180C612A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E903-084B-4CAF-AACA-001A70F33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2B74F-8F72-4773-8920-085A533A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A15-C077-4190-A7C1-7A002ECC4DAD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BC8A5-82E6-4EAB-BCB4-13C4A7B6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3870D-5DF3-4019-B3C7-C49945AE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207C-728C-45D3-97BB-FDA22D335C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014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6005-53E2-4864-8142-62CDC5AA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900A9-E95A-4443-86F7-E8CD51F02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E436B-556B-4AF3-BC18-9EC7D084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A15-C077-4190-A7C1-7A002ECC4DAD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6E93-2B68-4C9D-A186-ACB6B9D9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66720-54D4-4A24-AF9B-3886B6F8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207C-728C-45D3-97BB-FDA22D335C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675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CC8C-E7B3-478D-AF47-3350590B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264B2-0E7E-4AB7-BDD0-35C238DC8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F1256-869D-4639-BAD4-2B2CD2D63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8E55E-BDDB-4CA2-A8B5-67F258C1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A15-C077-4190-A7C1-7A002ECC4DAD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FFDCA-8FEB-4A20-8D92-B7B10210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83F33-26C0-4FA2-B28D-6C65EDA9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207C-728C-45D3-97BB-FDA22D335C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331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36C9-DA04-4F68-A8CC-E9826E84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352B2-6F9E-49FA-A846-CECBA12B4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50FDF-E8B6-4209-841B-B36E7BBC6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E04E4-477C-4BF1-859C-4700AD222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43344-5ADD-495D-B9C4-AF032B9FA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E8641-9432-4F50-891D-89360CA5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A15-C077-4190-A7C1-7A002ECC4DAD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CD63C-3105-4D14-8D36-CE8FF090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50EFC-DF10-4BA3-A558-545E7F1C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207C-728C-45D3-97BB-FDA22D335C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257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252A-0999-42D7-8454-8DFFFBFB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CDB03-A777-4EF2-A2FB-D34CC758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A15-C077-4190-A7C1-7A002ECC4DAD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4F481-9D48-4FCC-8013-B16A274B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54727-840B-47AF-A914-72162658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207C-728C-45D3-97BB-FDA22D335C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856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1B0C5-6806-4903-AE28-7A8CCEFD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A15-C077-4190-A7C1-7A002ECC4DAD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CE94B-3D60-435D-BEE1-61AE5986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86F34-0CBE-4AAC-9823-4B61AEFC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207C-728C-45D3-97BB-FDA22D335C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323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7AC6-CD18-485E-920C-78E3009D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314D5-8322-437A-BD35-E0AFB169A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55792-0B26-4F47-AED1-AE665AC5B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EB86D-1D99-4459-8070-F7CD1039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A15-C077-4190-A7C1-7A002ECC4DAD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D7D44-A9F0-4195-A602-3A4D3CB8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0718E-3C0B-448E-8935-C070D465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207C-728C-45D3-97BB-FDA22D335C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599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C063-953E-4F10-93D6-E17A28E0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CE229B-CBC6-4463-8DB5-D6EBDC867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4D55C-DA6E-4B5A-8487-418FFCADF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48EA4-05C1-45D3-B07A-903C2EFE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A15-C077-4190-A7C1-7A002ECC4DAD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1F427-FF5B-4749-A5AE-120EA911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1F688-0C53-45C0-BF50-D204A3FC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0207C-728C-45D3-97BB-FDA22D335C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775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EF6CC-A95F-4605-940B-25FD1A5C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BB7C2-B043-438A-A0BA-10B47E95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87E0E-81FB-4A3F-AE5B-9FEAAD822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0AA15-C077-4190-A7C1-7A002ECC4DAD}" type="datetimeFigureOut">
              <a:rPr lang="en-ID" smtClean="0"/>
              <a:t>07/01/2022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64AF2-A8E3-481D-A142-CF6DE758B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AE310-CA2E-48BC-9B3C-C12117290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0207C-728C-45D3-97BB-FDA22D335C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750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3FD-9BE1-4BCD-AFE5-5C3462A6A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7245"/>
            <a:ext cx="9144000" cy="914970"/>
          </a:xfrm>
        </p:spPr>
        <p:txBody>
          <a:bodyPr/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Belajar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Golang</a:t>
            </a:r>
            <a:endParaRPr lang="en-ID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B63F25-5182-4274-9084-0244738EEBFA}"/>
              </a:ext>
            </a:extLst>
          </p:cNvPr>
          <p:cNvSpPr txBox="1">
            <a:spLocks/>
          </p:cNvSpPr>
          <p:nvPr/>
        </p:nvSpPr>
        <p:spPr>
          <a:xfrm>
            <a:off x="590874" y="3429000"/>
            <a:ext cx="10919534" cy="7239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sz="54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B83BB-3B33-4B47-8502-2ED886FC046D}"/>
              </a:ext>
            </a:extLst>
          </p:cNvPr>
          <p:cNvSpPr txBox="1"/>
          <p:nvPr/>
        </p:nvSpPr>
        <p:spPr>
          <a:xfrm>
            <a:off x="1525758" y="3246681"/>
            <a:ext cx="9232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Upload Profile picture</a:t>
            </a:r>
            <a:endParaRPr lang="en-ID" sz="3600" b="1" dirty="0"/>
          </a:p>
        </p:txBody>
      </p:sp>
    </p:spTree>
    <p:extLst>
      <p:ext uri="{BB962C8B-B14F-4D97-AF65-F5344CB8AC3E}">
        <p14:creationId xmlns:p14="http://schemas.microsoft.com/office/powerpoint/2010/main" val="273398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1012423" y="1934887"/>
            <a:ext cx="101671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Kita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Endpoint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mengupload</a:t>
            </a:r>
            <a:r>
              <a:rPr lang="en-US" sz="2000" dirty="0"/>
              <a:t> profile picture </a:t>
            </a:r>
            <a:r>
              <a:rPr lang="en-US" sz="2000" dirty="0" err="1"/>
              <a:t>dari</a:t>
            </a:r>
            <a:r>
              <a:rPr lang="en-US" sz="2000" dirty="0"/>
              <a:t> user,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repository, service, dan handler </a:t>
            </a:r>
            <a:r>
              <a:rPr lang="en-US" sz="2000" dirty="0" err="1"/>
              <a:t>nya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41894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28</Words>
  <Application>Microsoft Office PowerPoint</Application>
  <PresentationFormat>Widescreen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Office Theme</vt:lpstr>
      <vt:lpstr>Belajar Golang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Golang</dc:title>
  <dc:creator>IT-Eko</dc:creator>
  <cp:lastModifiedBy>IT-Eko</cp:lastModifiedBy>
  <cp:revision>2</cp:revision>
  <dcterms:created xsi:type="dcterms:W3CDTF">2022-01-07T08:46:31Z</dcterms:created>
  <dcterms:modified xsi:type="dcterms:W3CDTF">2022-01-07T09:34:39Z</dcterms:modified>
</cp:coreProperties>
</file>