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8EEC-3893-4449-B384-BBE8EA72933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1B474-D0E8-41A2-A3AA-FF3053CF86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30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33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429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79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6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86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94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1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31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63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46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47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FA93-3EAE-4AA5-BF66-A9C4F575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134B6-DB98-4A82-BBCA-F34F91ED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5D0B-0A85-4F52-B96B-0BE7FC20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D44F-4FF4-4C27-B9E8-8B95335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C663C-8E32-4C75-952A-F2B428A0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92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A6A-06AC-4546-A42C-12A80E5B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D0CBC-9060-4005-88A0-CB7E7BDF3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28B8-D9D1-4FBC-8BAD-FE6627F8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2E2B-8AB1-429B-B030-CF4BC167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0421-E7B7-4DD7-A1D2-B1B75E9E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61AC-452A-46FE-986A-ABE4BB33A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05FE-D5A9-4606-8B27-9CA34C51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0259-6B54-44D6-9365-D5EC60A1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32B0-4FED-4A5C-9D56-44B400A1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1EF7-1D73-4C46-ADDF-097CC91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4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0509-3600-44A9-A3EE-1E82734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004A-F0D2-4C13-8798-A1931C83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D62F-7E43-4E03-A05E-39C66679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513E-3039-429A-BA4A-1DF6E19D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1F09-8100-4E5E-824C-5DC9B8BC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20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D400-8B3D-4A69-B238-A18D5A5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1B0B-E55E-46BE-B3F1-017DEBE4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6C6D-D4A2-4069-8B8F-5A3CC9E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F40A-436D-4741-8623-3CE4024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8F5C-8792-4E39-86A1-10BCE581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6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9BF0-2ED4-4F54-9E4B-A0795AA5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ED9F-2B1D-463E-B6CE-F69002A42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81FBD-5543-4949-82FB-49654040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9B5C7-744A-435F-B1D8-CA20E963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72B69-9EB6-4016-9868-DFA468ED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982D7-E02A-41D9-B81E-245FC07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752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3314-9A28-4F2D-A436-795916D0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A9D1-E1F5-42B7-9110-5B5C51E8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58E76-1B75-4F8A-BED0-D104CAD8A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2A0D-E2C5-4DD3-B62C-94381F5AD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BF2A-DF5A-4B75-928D-C94F22F9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F584E-782F-4A3B-B2FF-0AAC6528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BAEE0-84E9-4113-970E-850839AA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B32B2-37DC-47DC-95F2-2AD364B7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2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8B12-495B-49F7-8D4A-51BC061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351A3-20D7-4D10-8084-FBD2339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ED1B-7839-4F2A-9592-7E984C45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0EB4C-9442-493D-BDE5-0D0DEB9C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0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7B22F-9B67-4BA4-8CD0-63F87C2A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96BE6-A906-4D10-BBAC-4E4D04E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856F7-E93F-47AE-AE43-4B9303F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33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8453-70E0-45BE-A509-5A2006DE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DE21-ADCF-4107-8AF1-DD1AD9B1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6AE47-4E63-4CCF-B124-AC17C7D8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2074-E831-4EE9-8993-073C3D4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87A4-235F-4D54-8A75-55F27FF1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27C9-8C7C-4DF7-AA5C-C46A96E5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25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D17A-27DF-4B79-833A-C0250ABD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5F21C-6BFE-4830-B876-779B11C11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E36CC-0459-406C-8B11-21EC1F2F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99CF-4169-4EDD-8872-586C3406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5F99-2668-4A71-8697-837F0DC0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B73B-438C-4368-916A-25ABB51B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71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54ED0-8996-4DEA-A928-900DDA6B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9CF5-8685-468A-A4C5-0E0A54D1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4C89-2F93-4116-ABFA-E985C8290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5E58-A11E-47B1-AAEC-1CE832A90F2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6A65-725B-4CA6-811F-D74B89A2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EE34-56E5-4E82-955E-623E4B2D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D140-08C9-4381-AE96-2A0CF2D523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69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603681" y="3217472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Operator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Aritmatika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Perbandingan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dan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Logika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Logika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117C3-4F21-4DBC-BFB7-164B73576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662353"/>
            <a:ext cx="869606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Logika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1985E-0D60-4086-AA7D-88B0A8274934}"/>
              </a:ext>
            </a:extLst>
          </p:cNvPr>
          <p:cNvSpPr txBox="1"/>
          <p:nvPr/>
        </p:nvSpPr>
        <p:spPr>
          <a:xfrm>
            <a:off x="707604" y="2817335"/>
            <a:ext cx="10380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CCF29-732D-4648-B6D6-FB271AD6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2" y="3278511"/>
            <a:ext cx="5616523" cy="2131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F275E-FA57-4A8C-AB13-15107F5D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82" y="3307750"/>
            <a:ext cx="3276600" cy="54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3C29C-8207-4336-99E3-3ECB07F7E680}"/>
              </a:ext>
            </a:extLst>
          </p:cNvPr>
          <p:cNvSpPr txBox="1"/>
          <p:nvPr/>
        </p:nvSpPr>
        <p:spPr>
          <a:xfrm>
            <a:off x="6980982" y="2817335"/>
            <a:ext cx="2611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 output di terminal</a:t>
            </a:r>
          </a:p>
        </p:txBody>
      </p:sp>
    </p:spTree>
    <p:extLst>
      <p:ext uri="{BB962C8B-B14F-4D97-AF65-F5344CB8AC3E}">
        <p14:creationId xmlns:p14="http://schemas.microsoft.com/office/powerpoint/2010/main" val="136845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Logika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1985E-0D60-4086-AA7D-88B0A8274934}"/>
              </a:ext>
            </a:extLst>
          </p:cNvPr>
          <p:cNvSpPr txBox="1"/>
          <p:nvPr/>
        </p:nvSpPr>
        <p:spPr>
          <a:xfrm>
            <a:off x="707605" y="2960466"/>
            <a:ext cx="10380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statemen operator </a:t>
            </a:r>
            <a:r>
              <a:rPr lang="en-ID" dirty="0" err="1"/>
              <a:t>logika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BDCB0-3429-4F59-858B-D4662015E49F}"/>
              </a:ext>
            </a:extLst>
          </p:cNvPr>
          <p:cNvSpPr txBox="1"/>
          <p:nvPr/>
        </p:nvSpPr>
        <p:spPr>
          <a:xfrm>
            <a:off x="887767" y="3365872"/>
            <a:ext cx="8893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leftAndRight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false 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false dan true </a:t>
            </a:r>
            <a:r>
              <a:rPr lang="en-ID" dirty="0" err="1"/>
              <a:t>adalah</a:t>
            </a:r>
            <a:r>
              <a:rPr lang="en-ID" dirty="0"/>
              <a:t> false . 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leftOrRight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 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false </a:t>
            </a:r>
            <a:r>
              <a:rPr lang="en-ID" dirty="0" err="1"/>
              <a:t>atau</a:t>
            </a:r>
            <a:r>
              <a:rPr lang="en-ID" dirty="0"/>
              <a:t> true </a:t>
            </a:r>
            <a:r>
              <a:rPr lang="en-ID" dirty="0" err="1"/>
              <a:t>adalah</a:t>
            </a:r>
            <a:r>
              <a:rPr lang="en-ID" dirty="0"/>
              <a:t> true 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leftReverse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true 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negasi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lawan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) false </a:t>
            </a:r>
            <a:r>
              <a:rPr lang="en-ID" dirty="0" err="1"/>
              <a:t>adalah</a:t>
            </a:r>
            <a:r>
              <a:rPr lang="en-ID" dirty="0"/>
              <a:t> true .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Template \t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indent </a:t>
            </a:r>
            <a:r>
              <a:rPr lang="en-ID" dirty="0" err="1"/>
              <a:t>tabulasi</a:t>
            </a:r>
            <a:r>
              <a:rPr lang="en-ID" dirty="0"/>
              <a:t>.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merapikan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output pada console.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5BF44-E889-4FE9-8DB3-8D34FC30D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683" y="412464"/>
            <a:ext cx="6483829" cy="24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993" y="2697088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Bab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membahas</a:t>
            </a:r>
            <a:r>
              <a:rPr lang="en-ID" sz="2800" dirty="0"/>
              <a:t> </a:t>
            </a:r>
            <a:r>
              <a:rPr lang="en-ID" sz="2800" dirty="0" err="1"/>
              <a:t>mengenai</a:t>
            </a:r>
            <a:r>
              <a:rPr lang="en-ID" sz="2800" dirty="0"/>
              <a:t> </a:t>
            </a:r>
            <a:r>
              <a:rPr lang="en-ID" sz="2800" dirty="0" err="1"/>
              <a:t>macam</a:t>
            </a:r>
            <a:r>
              <a:rPr lang="en-ID" sz="2800" dirty="0"/>
              <a:t> operator yang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di Go.</a:t>
            </a:r>
          </a:p>
          <a:p>
            <a:endParaRPr lang="en-ID" sz="2800" dirty="0"/>
          </a:p>
          <a:p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umum</a:t>
            </a:r>
            <a:r>
              <a:rPr lang="en-ID" sz="2800" dirty="0"/>
              <a:t> </a:t>
            </a:r>
            <a:r>
              <a:rPr lang="en-ID" sz="2800" dirty="0" err="1"/>
              <a:t>terdapat</a:t>
            </a:r>
            <a:r>
              <a:rPr lang="en-ID" sz="2800" dirty="0"/>
              <a:t> 3 </a:t>
            </a:r>
            <a:r>
              <a:rPr lang="en-ID" sz="2800" dirty="0" err="1"/>
              <a:t>kategori</a:t>
            </a:r>
            <a:r>
              <a:rPr lang="en-ID" sz="2800" dirty="0"/>
              <a:t> operator: </a:t>
            </a:r>
            <a:r>
              <a:rPr lang="en-ID" sz="2800" dirty="0" err="1"/>
              <a:t>aritmatika</a:t>
            </a:r>
            <a:r>
              <a:rPr lang="en-ID" sz="2800" dirty="0"/>
              <a:t>, </a:t>
            </a:r>
            <a:r>
              <a:rPr lang="en-ID" sz="2800" dirty="0" err="1"/>
              <a:t>perbandingan</a:t>
            </a:r>
            <a:r>
              <a:rPr lang="en-ID" sz="2800" dirty="0"/>
              <a:t>, dan </a:t>
            </a:r>
            <a:r>
              <a:rPr lang="en-ID" sz="2800" dirty="0" err="1"/>
              <a:t>logika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7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Aritmatika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33BE2-B831-4150-8D5C-8D853CC16A23}"/>
              </a:ext>
            </a:extLst>
          </p:cNvPr>
          <p:cNvSpPr txBox="1"/>
          <p:nvPr/>
        </p:nvSpPr>
        <p:spPr>
          <a:xfrm>
            <a:off x="888796" y="2634772"/>
            <a:ext cx="89476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operator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yang </a:t>
            </a:r>
            <a:r>
              <a:rPr lang="en-ID" sz="2000" dirty="0" err="1"/>
              <a:t>sifatnya</a:t>
            </a:r>
            <a:endParaRPr lang="en-ID" sz="2000" dirty="0"/>
          </a:p>
          <a:p>
            <a:r>
              <a:rPr lang="en-ID" sz="2000" dirty="0" err="1"/>
              <a:t>perhitungan</a:t>
            </a:r>
            <a:r>
              <a:rPr lang="en-ID" sz="2000" dirty="0"/>
              <a:t>. </a:t>
            </a:r>
          </a:p>
          <a:p>
            <a:r>
              <a:rPr lang="en-ID" sz="2000" dirty="0"/>
              <a:t>Go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  <a:r>
              <a:rPr lang="en-ID" sz="2000" dirty="0" err="1"/>
              <a:t>standar</a:t>
            </a:r>
            <a:r>
              <a:rPr lang="en-ID" sz="2000" dirty="0"/>
              <a:t>, list-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endParaRPr lang="en-ID" sz="2000" dirty="0"/>
          </a:p>
          <a:p>
            <a:r>
              <a:rPr lang="en-ID" sz="2000" dirty="0" err="1"/>
              <a:t>dilihat</a:t>
            </a:r>
            <a:r>
              <a:rPr lang="en-ID" sz="2000" dirty="0"/>
              <a:t> di </a:t>
            </a:r>
            <a:r>
              <a:rPr lang="en-ID" sz="2000" dirty="0" err="1"/>
              <a:t>tabel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2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Aritmatika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85FDF-CAA9-4CBD-B6FF-29A3A290B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55" y="2646816"/>
            <a:ext cx="9662856" cy="38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Contoh</a:t>
            </a:r>
            <a:r>
              <a:rPr lang="en-US" sz="4000" b="1" dirty="0"/>
              <a:t> </a:t>
            </a:r>
            <a:r>
              <a:rPr lang="en-US" sz="4000" b="1" dirty="0" err="1"/>
              <a:t>Penggunaan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9573-4461-401E-9F0A-5CB2F3BEC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4" y="2778944"/>
            <a:ext cx="9281341" cy="650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30EC76-981E-4A62-99E6-C9CDF857817D}"/>
              </a:ext>
            </a:extLst>
          </p:cNvPr>
          <p:cNvSpPr txBox="1"/>
          <p:nvPr/>
        </p:nvSpPr>
        <p:spPr>
          <a:xfrm>
            <a:off x="798341" y="3542926"/>
            <a:ext cx="914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ID" sz="2400" dirty="0"/>
              <a:t>var value = (((2+6)%3)*4-2)/3</a:t>
            </a:r>
          </a:p>
        </p:txBody>
      </p:sp>
    </p:spTree>
    <p:extLst>
      <p:ext uri="{BB962C8B-B14F-4D97-AF65-F5344CB8AC3E}">
        <p14:creationId xmlns:p14="http://schemas.microsoft.com/office/powerpoint/2010/main" val="29116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Perbandingan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2078E-6908-4475-8208-0783CE3740E3}"/>
              </a:ext>
            </a:extLst>
          </p:cNvPr>
          <p:cNvSpPr txBox="1"/>
          <p:nvPr/>
        </p:nvSpPr>
        <p:spPr>
          <a:xfrm>
            <a:off x="801209" y="2699964"/>
            <a:ext cx="8165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.</a:t>
            </a:r>
          </a:p>
          <a:p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boolean</a:t>
            </a:r>
            <a:r>
              <a:rPr lang="en-ID" dirty="0"/>
              <a:t>, true </a:t>
            </a:r>
            <a:r>
              <a:rPr lang="en-ID" dirty="0" err="1"/>
              <a:t>atau</a:t>
            </a:r>
            <a:r>
              <a:rPr lang="en-ID" dirty="0"/>
              <a:t> false .</a:t>
            </a:r>
          </a:p>
        </p:txBody>
      </p:sp>
    </p:spTree>
    <p:extLst>
      <p:ext uri="{BB962C8B-B14F-4D97-AF65-F5344CB8AC3E}">
        <p14:creationId xmlns:p14="http://schemas.microsoft.com/office/powerpoint/2010/main" val="338608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Perbandingan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D4C57-E38D-4EBE-846D-0DE1F55F8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04" y="2662353"/>
            <a:ext cx="6836282" cy="35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Perbandingan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AB8B3-B9DA-4986-9842-24AC84B50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2662352"/>
            <a:ext cx="8677522" cy="1369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529DF-01EE-4E07-B2FC-B887605F03CA}"/>
              </a:ext>
            </a:extLst>
          </p:cNvPr>
          <p:cNvSpPr txBox="1"/>
          <p:nvPr/>
        </p:nvSpPr>
        <p:spPr>
          <a:xfrm>
            <a:off x="892930" y="4187774"/>
            <a:ext cx="94406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statement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 yang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oleh </a:t>
            </a:r>
            <a:r>
              <a:rPr lang="en-ID" dirty="0" err="1"/>
              <a:t>variabel</a:t>
            </a:r>
            <a:r>
              <a:rPr lang="en-ID" dirty="0"/>
              <a:t> value .</a:t>
            </a:r>
          </a:p>
          <a:p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2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Jika </a:t>
            </a:r>
            <a:r>
              <a:rPr lang="en-ID" dirty="0" err="1"/>
              <a:t>iya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true 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false . Nilai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isEqual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67E7D-2637-4605-8AD4-4107979B60A6}"/>
              </a:ext>
            </a:extLst>
          </p:cNvPr>
          <p:cNvSpPr txBox="1"/>
          <p:nvPr/>
        </p:nvSpPr>
        <p:spPr>
          <a:xfrm>
            <a:off x="892930" y="5645918"/>
            <a:ext cx="91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fmt.Printf</a:t>
            </a:r>
            <a:r>
              <a:rPr lang="en-ID" dirty="0"/>
              <a:t>() 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layout format %t .</a:t>
            </a:r>
          </a:p>
        </p:txBody>
      </p:sp>
    </p:spTree>
    <p:extLst>
      <p:ext uri="{BB962C8B-B14F-4D97-AF65-F5344CB8AC3E}">
        <p14:creationId xmlns:p14="http://schemas.microsoft.com/office/powerpoint/2010/main" val="338473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Operator </a:t>
            </a:r>
            <a:r>
              <a:rPr lang="en-US" sz="4000" b="1" dirty="0" err="1"/>
              <a:t>Logika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1985E-0D60-4086-AA7D-88B0A8274934}"/>
              </a:ext>
            </a:extLst>
          </p:cNvPr>
          <p:cNvSpPr txBox="1"/>
          <p:nvPr/>
        </p:nvSpPr>
        <p:spPr>
          <a:xfrm>
            <a:off x="707604" y="2817335"/>
            <a:ext cx="1038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tidaknya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bool </a:t>
            </a:r>
          </a:p>
          <a:p>
            <a:r>
              <a:rPr lang="en-ID" dirty="0"/>
              <a:t>(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bool 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operator </a:t>
            </a:r>
            <a:r>
              <a:rPr lang="en-ID" dirty="0" err="1"/>
              <a:t>perbandingan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21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202</TotalTime>
  <Words>295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Belajar Golang</vt:lpstr>
      <vt:lpstr>Operator</vt:lpstr>
      <vt:lpstr>Operator Aritmatika</vt:lpstr>
      <vt:lpstr>Operator Aritmatika</vt:lpstr>
      <vt:lpstr>Contoh Penggunaan</vt:lpstr>
      <vt:lpstr>Operator Perbandingan</vt:lpstr>
      <vt:lpstr>Operator Perbandingan</vt:lpstr>
      <vt:lpstr>Operator Perbandingan</vt:lpstr>
      <vt:lpstr>Operator Logika</vt:lpstr>
      <vt:lpstr>Operator Logika</vt:lpstr>
      <vt:lpstr>Operator Logika</vt:lpstr>
      <vt:lpstr>Operator Logika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15</cp:revision>
  <dcterms:created xsi:type="dcterms:W3CDTF">2021-11-14T06:48:02Z</dcterms:created>
  <dcterms:modified xsi:type="dcterms:W3CDTF">2021-11-14T14:55:04Z</dcterms:modified>
</cp:coreProperties>
</file>