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C6E2-7EBC-4FD2-A7E1-658F8D204F4E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06E26-660E-4F4D-B2BD-48BC3F4ABA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1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56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34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34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65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17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63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00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30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31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32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61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440-DF21-4689-BE21-4C6B35B66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9392B-88C8-4C22-96E0-8A6C9F3D1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DB63-5032-423A-A06A-FEC35946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EAA2-63D8-4334-AB25-50B9F6FF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23A9-31FD-4691-9E28-5FAB32E9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1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5EDE-D3DA-4EB7-9636-AC57A5F2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6F27-7425-4455-BF27-71299A73E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C9E1-5BF9-4534-9B70-7956997A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F21-6629-4B43-93D4-CD5DF40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1381-6192-4E6F-B7C8-85AA65B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4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A3600-7573-4D7D-AECC-BF24FEA6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1DAD-7C7A-485F-BA10-7812A70E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8898-D60B-4751-BC64-58A14941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601C-CA40-4689-87E1-08F0E0EC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C4C8-4043-4C13-A084-50F4F74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2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6CE-29AF-4E72-A4BE-47195A9E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2141-F7ED-44BF-B48E-5E70F2A9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1A9A-FAC7-470D-9E9E-AE593B61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7D42-DED5-4F38-A3D1-11603A4D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3987-D74D-4236-9C58-ACA4880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686-0690-451A-88EB-F0440A58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B2E4-2637-4930-BF06-FFE68A8F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AF21-22F1-4BB6-8645-5971F7D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1A87-A6EB-446F-A45F-64801E33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6AE9-A742-482A-B122-BA08F783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90D4-1EC0-42CA-BB6E-D18859D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0070-2C08-4BF9-91DA-99291B307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4FC73-FE1D-4F51-8034-37B02F036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DBFE-2C6A-428F-915B-ED35CD0C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44B5-89AF-4C23-BA40-335DB1C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74C2-0ADC-4CB6-9732-3ACDF33E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30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6B0D-58FB-4679-89E9-DFC4A7F8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5562-D0CE-4744-9D2B-7B64903E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BDFA1-261A-4ADA-BC4F-B9BF3585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D7861-0306-4C32-994E-90C7953C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2B56D-A7D6-4D77-94E7-A643A6CC1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B7382-9C91-44FE-B6F5-70287662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93A7-F63F-419A-861D-0718BFD5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53D93-58CE-426F-83C4-DB5DCDFD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89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D498-38D9-404A-A0AA-817B4EDC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37E7F-2953-44C6-BB99-69842784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FD0A3-72A4-4B99-9EB1-F5F068B1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69730-DF79-4EF0-AD84-28C848FB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5D196-482D-40E4-8DA0-9F84342C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103B-4270-4EC7-9A95-F5239F23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1088-3742-4C7D-B693-D0428834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1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652B-72C6-4813-89A9-D8FB3893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7E63-AA53-417F-A35E-2BAAB727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A6373-6E51-43BD-8B55-2820E9DE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BC31-F916-4080-8CF5-E9B5E63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58EC3-CA9F-4CB5-AE88-D35B20D3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1307-F83F-4D55-9B2A-0A1ECCF1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6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7FE-528C-4149-998F-6AFB7A62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E298-0D3F-4F7D-9F2C-6FAA712AD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73560-18B7-4E84-928D-826EEB90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8381-5AA6-40ED-8B19-4B97844E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965A-F2E7-4338-AA72-5C5E1B2A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95EE-71E9-4DDB-9AB0-4D113A76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92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3653-E0E3-4FD8-8052-3B616CEA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C0E5-4801-4834-9F93-E915E9FF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C951-FA00-4DB8-80DC-DFFF083BA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2273-85BB-432F-8F60-859AD0F4174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00BC-9B55-457D-BA40-845772A6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B7A3-BA16-4B6C-9D6C-5C69ACDD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7C11-2951-4A62-9EBF-992C8D9244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4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Array Dan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Penggunaan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nya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Pada Golang</a:t>
            </a:r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11259494" cy="787058"/>
          </a:xfrm>
        </p:spPr>
        <p:txBody>
          <a:bodyPr>
            <a:normAutofit fontScale="90000"/>
          </a:bodyPr>
          <a:lstStyle/>
          <a:p>
            <a:pPr algn="l"/>
            <a:r>
              <a:rPr lang="fi-FI" sz="4000" b="1" dirty="0"/>
              <a:t> Perulangan Elemen Array Menggunakan Keyword for - range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Ada cara yang lebih sederhana me-looping data array, dengan menggunakan keyword for - range. Contoh pengaplikasiannya bisa dilihat di kode berikut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CD840-C4E0-4023-A92B-63FD03B53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10" y="3176187"/>
            <a:ext cx="8791575" cy="181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B8FEC-0429-4F39-A646-A139BAD60E52}"/>
              </a:ext>
            </a:extLst>
          </p:cNvPr>
          <p:cNvSpPr txBox="1"/>
          <p:nvPr/>
        </p:nvSpPr>
        <p:spPr>
          <a:xfrm>
            <a:off x="945009" y="5026050"/>
            <a:ext cx="8791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Array fruits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elemen-nya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 Nilai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oleh fruit (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s),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Output program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output program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45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11259494" cy="787058"/>
          </a:xfrm>
        </p:spPr>
        <p:txBody>
          <a:bodyPr>
            <a:normAutofit/>
          </a:bodyPr>
          <a:lstStyle/>
          <a:p>
            <a:pPr algn="l"/>
            <a:r>
              <a:rPr lang="fi-FI" sz="4000" b="1" dirty="0"/>
              <a:t> Penggunaan Variabel Underscore _ Dalam for - range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Kadang</a:t>
            </a:r>
            <a:r>
              <a:rPr lang="en-ID" sz="2000" dirty="0"/>
              <a:t> kala </a:t>
            </a:r>
            <a:r>
              <a:rPr lang="en-ID" sz="2000" dirty="0" err="1"/>
              <a:t>ketika</a:t>
            </a:r>
            <a:r>
              <a:rPr lang="en-ID" sz="2000" dirty="0"/>
              <a:t> looping </a:t>
            </a:r>
            <a:r>
              <a:rPr lang="en-ID" sz="2000" dirty="0" err="1"/>
              <a:t>menggunakan</a:t>
            </a:r>
            <a:r>
              <a:rPr lang="en-ID" sz="2000" dirty="0"/>
              <a:t> for - range,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kemungkinan</a:t>
            </a:r>
            <a:r>
              <a:rPr lang="en-ID" sz="2000" dirty="0"/>
              <a:t> </a:t>
            </a:r>
            <a:r>
              <a:rPr lang="en-ID" sz="2000" dirty="0" err="1"/>
              <a:t>dimana</a:t>
            </a:r>
            <a:r>
              <a:rPr lang="en-ID" sz="2000" dirty="0"/>
              <a:t> data yang </a:t>
            </a:r>
            <a:r>
              <a:rPr lang="en-ID" sz="2000" dirty="0" err="1"/>
              <a:t>dibutuhkan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elemen-nya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, </a:t>
            </a:r>
            <a:r>
              <a:rPr lang="en-ID" sz="2000" dirty="0" err="1"/>
              <a:t>indeks-nya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. </a:t>
            </a:r>
            <a:r>
              <a:rPr lang="en-ID" sz="2000" dirty="0" err="1"/>
              <a:t>Sedangkan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, range </a:t>
            </a:r>
            <a:r>
              <a:rPr lang="en-ID" sz="2000" dirty="0" err="1"/>
              <a:t>mengembalikan</a:t>
            </a:r>
            <a:r>
              <a:rPr lang="en-ID" sz="2000" dirty="0"/>
              <a:t> 2 data,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dan </a:t>
            </a:r>
            <a:r>
              <a:rPr lang="en-ID" sz="2000" dirty="0" err="1"/>
              <a:t>elemen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r>
              <a:rPr lang="en-ID" sz="2000" dirty="0" err="1"/>
              <a:t>Seperti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diketahui</a:t>
            </a:r>
            <a:r>
              <a:rPr lang="en-ID" sz="2000" dirty="0"/>
              <a:t>, </a:t>
            </a:r>
            <a:r>
              <a:rPr lang="en-ID" sz="2000" dirty="0" err="1"/>
              <a:t>bahwa</a:t>
            </a:r>
            <a:r>
              <a:rPr lang="en-ID" sz="2000" dirty="0"/>
              <a:t> di Go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memperbolehkan</a:t>
            </a:r>
            <a:r>
              <a:rPr lang="en-ID" sz="2000" dirty="0"/>
              <a:t> </a:t>
            </a:r>
            <a:r>
              <a:rPr lang="en-ID" sz="2000" dirty="0" err="1"/>
              <a:t>adanya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yang </a:t>
            </a:r>
            <a:r>
              <a:rPr lang="en-ID" sz="2000" dirty="0" err="1"/>
              <a:t>menganggur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dipakai</a:t>
            </a:r>
            <a:r>
              <a:rPr lang="en-ID" sz="2000" dirty="0"/>
              <a:t>. Jika </a:t>
            </a:r>
            <a:r>
              <a:rPr lang="en-ID" sz="2000" dirty="0" err="1"/>
              <a:t>dipaksakan</a:t>
            </a:r>
            <a:r>
              <a:rPr lang="en-ID" sz="2000" dirty="0"/>
              <a:t>, error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, </a:t>
            </a:r>
            <a:r>
              <a:rPr lang="en-ID" sz="2000" dirty="0" err="1"/>
              <a:t>contohnya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EFC0F6-6670-4289-82DC-F16FA16C4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91" y="4804954"/>
            <a:ext cx="8801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11259494" cy="787058"/>
          </a:xfrm>
        </p:spPr>
        <p:txBody>
          <a:bodyPr>
            <a:normAutofit/>
          </a:bodyPr>
          <a:lstStyle/>
          <a:p>
            <a:pPr algn="l"/>
            <a:r>
              <a:rPr lang="fi-FI" sz="4000" b="1" dirty="0"/>
              <a:t> Penggunaan Variabel Underscore _ Dalam for - range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Disinilah salah satu kegunaan variabel pengangguran, atau underscore (_). Tampung saja nilai yang tidak ingin digunakan ke underscore.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10CF7-412E-48EB-9552-AEB8D7559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7" y="3224771"/>
            <a:ext cx="8829675" cy="176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A9F54B-436B-4740-BC47-2CC736CFB5B1}"/>
              </a:ext>
            </a:extLst>
          </p:cNvPr>
          <p:cNvSpPr txBox="1"/>
          <p:nvPr/>
        </p:nvSpPr>
        <p:spPr>
          <a:xfrm>
            <a:off x="863354" y="4980923"/>
            <a:ext cx="890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_,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BF21A-7A6B-4D06-9B66-3FF7386B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37" y="5681781"/>
            <a:ext cx="6962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11259494" cy="787058"/>
          </a:xfrm>
        </p:spPr>
        <p:txBody>
          <a:bodyPr>
            <a:normAutofit/>
          </a:bodyPr>
          <a:lstStyle/>
          <a:p>
            <a:pPr algn="l"/>
            <a:r>
              <a:rPr lang="fi-FI" sz="4000" b="1" dirty="0"/>
              <a:t> Penggunaan Variabel Underscore _ Dalam for - range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Jika yang dibutuhkan hanya indeks elemen-nya saja, bisa gunakan 1 buah variabel setelah keyword for.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9F54B-436B-4740-BC47-2CC736CFB5B1}"/>
              </a:ext>
            </a:extLst>
          </p:cNvPr>
          <p:cNvSpPr txBox="1"/>
          <p:nvPr/>
        </p:nvSpPr>
        <p:spPr>
          <a:xfrm>
            <a:off x="863354" y="4980923"/>
            <a:ext cx="890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_,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BF21A-7A6B-4D06-9B66-3FF7386B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7" y="5681781"/>
            <a:ext cx="696277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A7A77-6918-43C6-AF17-DD5923BB8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37" y="3185495"/>
            <a:ext cx="8877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11259494" cy="787058"/>
          </a:xfrm>
        </p:spPr>
        <p:txBody>
          <a:bodyPr>
            <a:normAutofit/>
          </a:bodyPr>
          <a:lstStyle/>
          <a:p>
            <a:pPr algn="l"/>
            <a:r>
              <a:rPr lang="fi-FI" sz="4000" b="1" dirty="0"/>
              <a:t>Alokasi Elemen Array Menggunakan Keyword make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Deklarasi sekaligus alokasi data array juga bisa dilakukan lewat keyword make.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9F54B-436B-4740-BC47-2CC736CFB5B1}"/>
              </a:ext>
            </a:extLst>
          </p:cNvPr>
          <p:cNvSpPr txBox="1"/>
          <p:nvPr/>
        </p:nvSpPr>
        <p:spPr>
          <a:xfrm>
            <a:off x="863354" y="4980923"/>
            <a:ext cx="8901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Parameter </a:t>
            </a:r>
            <a:r>
              <a:rPr lang="en-ID" dirty="0" err="1"/>
              <a:t>pertama</a:t>
            </a:r>
            <a:r>
              <a:rPr lang="en-ID" dirty="0"/>
              <a:t> keyword make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elemen</a:t>
            </a:r>
            <a:r>
              <a:rPr lang="en-ID" dirty="0"/>
              <a:t> array yang </a:t>
            </a:r>
            <a:r>
              <a:rPr lang="en-ID" dirty="0" err="1"/>
              <a:t>diinginkan</a:t>
            </a:r>
            <a:r>
              <a:rPr lang="en-ID" dirty="0"/>
              <a:t>, parameter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elemennya</a:t>
            </a:r>
            <a:r>
              <a:rPr lang="en-ID" dirty="0"/>
              <a:t>. 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fruits </a:t>
            </a:r>
            <a:r>
              <a:rPr lang="en-ID" dirty="0" err="1"/>
              <a:t>tercetak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string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alokasi</a:t>
            </a:r>
            <a:r>
              <a:rPr lang="en-ID" dirty="0"/>
              <a:t> 2 slot.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0A8B6-42E3-4CE7-AD29-5EAA424FA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7" y="2892350"/>
            <a:ext cx="8934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Array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Array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kumpulan</a:t>
            </a:r>
            <a:r>
              <a:rPr lang="en-ID" sz="2000" dirty="0"/>
              <a:t> data </a:t>
            </a:r>
            <a:r>
              <a:rPr lang="en-ID" sz="2000" dirty="0" err="1"/>
              <a:t>bertipe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, yang </a:t>
            </a:r>
            <a:r>
              <a:rPr lang="en-ID" sz="2000" dirty="0" err="1"/>
              <a:t>disimpan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. Array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kapasitas</a:t>
            </a:r>
            <a:r>
              <a:rPr lang="en-ID" sz="2000" dirty="0"/>
              <a:t> yang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ditentukan</a:t>
            </a:r>
            <a:r>
              <a:rPr lang="en-ID" sz="2000" dirty="0"/>
              <a:t> pada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pembuatan</a:t>
            </a:r>
            <a:r>
              <a:rPr lang="en-ID" sz="2000" dirty="0"/>
              <a:t>, </a:t>
            </a:r>
            <a:r>
              <a:rPr lang="en-ID" sz="2000" dirty="0" err="1"/>
              <a:t>menjadikan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/data yang </a:t>
            </a:r>
            <a:r>
              <a:rPr lang="en-ID" sz="2000" dirty="0" err="1"/>
              <a:t>disimpan</a:t>
            </a:r>
            <a:r>
              <a:rPr lang="en-ID" sz="2000" dirty="0"/>
              <a:t> di array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jumlahnya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boleh</a:t>
            </a:r>
            <a:r>
              <a:rPr lang="en-ID" sz="2000" dirty="0"/>
              <a:t> </a:t>
            </a:r>
            <a:r>
              <a:rPr lang="en-ID" sz="2000" dirty="0" err="1"/>
              <a:t>melebihi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dialokasikan</a:t>
            </a:r>
            <a:r>
              <a:rPr lang="en-ID" sz="2000" dirty="0"/>
              <a:t>. </a:t>
            </a:r>
          </a:p>
          <a:p>
            <a:r>
              <a:rPr lang="en-ID" sz="2000" dirty="0"/>
              <a:t>Default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array pada </a:t>
            </a:r>
            <a:r>
              <a:rPr lang="en-ID" sz="2000" dirty="0" err="1"/>
              <a:t>awalnya</a:t>
            </a:r>
            <a:r>
              <a:rPr lang="en-ID" sz="2000" dirty="0"/>
              <a:t> </a:t>
            </a:r>
            <a:r>
              <a:rPr lang="en-ID" sz="2000" dirty="0" err="1"/>
              <a:t>tergantung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</a:t>
            </a:r>
            <a:r>
              <a:rPr lang="en-ID" sz="2000" dirty="0" err="1"/>
              <a:t>datanya</a:t>
            </a:r>
            <a:r>
              <a:rPr lang="en-ID" sz="2000" dirty="0"/>
              <a:t>. Jika int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element zero value-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0, </a:t>
            </a:r>
            <a:r>
              <a:rPr lang="en-ID" sz="2000" dirty="0" err="1"/>
              <a:t>jika</a:t>
            </a:r>
            <a:r>
              <a:rPr lang="en-ID" sz="2000" dirty="0"/>
              <a:t> bool </a:t>
            </a:r>
            <a:r>
              <a:rPr lang="en-ID" sz="2000" dirty="0" err="1"/>
              <a:t>maka</a:t>
            </a:r>
            <a:r>
              <a:rPr lang="en-ID" sz="2000" dirty="0"/>
              <a:t> false, dan </a:t>
            </a:r>
            <a:r>
              <a:rPr lang="en-ID" sz="2000" dirty="0" err="1"/>
              <a:t>seterusnya</a:t>
            </a:r>
            <a:r>
              <a:rPr lang="en-ID" sz="2000" dirty="0"/>
              <a:t>.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array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yang </a:t>
            </a:r>
            <a:r>
              <a:rPr lang="en-ID" sz="2000" dirty="0" err="1"/>
              <a:t>merepresentasikan</a:t>
            </a:r>
            <a:r>
              <a:rPr lang="en-ID" sz="2000" dirty="0"/>
              <a:t> </a:t>
            </a:r>
            <a:r>
              <a:rPr lang="en-ID" sz="2000" dirty="0" err="1"/>
              <a:t>posisi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. </a:t>
            </a:r>
            <a:r>
              <a:rPr lang="en-ID" sz="2000" dirty="0" err="1"/>
              <a:t>Indeks</a:t>
            </a:r>
            <a:r>
              <a:rPr lang="en-ID" sz="2000" dirty="0"/>
              <a:t> array </a:t>
            </a:r>
            <a:r>
              <a:rPr lang="en-ID" sz="2000" dirty="0" err="1"/>
              <a:t>dimulai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Array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penerapan</a:t>
            </a:r>
            <a:r>
              <a:rPr lang="en-ID" sz="2000" dirty="0"/>
              <a:t> array: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DBF212-36DB-4409-9B63-AED01F94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23" y="3094060"/>
            <a:ext cx="9096375" cy="2552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3AA8-D678-466C-B6F0-64CB7E98558C}"/>
              </a:ext>
            </a:extLst>
          </p:cNvPr>
          <p:cNvSpPr txBox="1"/>
          <p:nvPr/>
        </p:nvSpPr>
        <p:spPr>
          <a:xfrm>
            <a:off x="838523" y="5610686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Variabel names dideklarasikan sebagai array string dengan alokasi elemen 4 slot. Cara mengisi slot elemen array bisa dilihat di kode di atas, yaitu dengan langsung mengakses elemen menggunakan indeks, lalu mengisinya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2274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 fontScale="90000"/>
          </a:bodyPr>
          <a:lstStyle/>
          <a:p>
            <a:pPr algn="l"/>
            <a:r>
              <a:rPr lang="fi-FI" sz="4000" b="1" dirty="0"/>
              <a:t>Pengisian Elemen Array yang Melebihi Alokasi Awal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Pengisian elemen array pada indeks yang tidak sesuai dengan alokasi menghasilkan error. Contoh sederhana, jika array memiliki 4 slot, maka pengisian nilai slot 5 seterusnya adalah tidak valid.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F3AA8-D678-466C-B6F0-64CB7E98558C}"/>
              </a:ext>
            </a:extLst>
          </p:cNvPr>
          <p:cNvSpPr txBox="1"/>
          <p:nvPr/>
        </p:nvSpPr>
        <p:spPr>
          <a:xfrm>
            <a:off x="707604" y="5766864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Solusi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keyword append, yang di </a:t>
            </a:r>
            <a:r>
              <a:rPr lang="en-ID" sz="2000" dirty="0" err="1"/>
              <a:t>bab</a:t>
            </a:r>
            <a:r>
              <a:rPr lang="en-ID" sz="2000" dirty="0"/>
              <a:t> </a:t>
            </a:r>
            <a:r>
              <a:rPr lang="en-ID" sz="2000" dirty="0" err="1"/>
              <a:t>selanjutnya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92FF7-85EB-4ED3-9147-17BC271B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54" y="3617618"/>
            <a:ext cx="8886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Inisialisasi</a:t>
            </a:r>
            <a:r>
              <a:rPr lang="en-ID" sz="4000" b="1" dirty="0"/>
              <a:t> Nilai Awal Array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Pengisian elemen array bisa dilakukan pada saat deklarasi variabel. Caranya dengan menuliskan data elemen dalam kurung kurawal setelah tipe data, dengan pembatas antar elemen adalah tanda koma (,).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F3AA8-D678-466C-B6F0-64CB7E98558C}"/>
              </a:ext>
            </a:extLst>
          </p:cNvPr>
          <p:cNvSpPr txBox="1"/>
          <p:nvPr/>
        </p:nvSpPr>
        <p:spPr>
          <a:xfrm>
            <a:off x="707605" y="515968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Penggunaan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fmt.Println</a:t>
            </a:r>
            <a:r>
              <a:rPr lang="en-ID" sz="2000" dirty="0"/>
              <a:t>() pada data array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mengakses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menghasilkan</a:t>
            </a:r>
            <a:r>
              <a:rPr lang="en-ID" sz="2000" dirty="0"/>
              <a:t> output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string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array yang </a:t>
            </a:r>
            <a:r>
              <a:rPr lang="en-ID" sz="2000" dirty="0" err="1"/>
              <a:t>ada</a:t>
            </a:r>
            <a:r>
              <a:rPr lang="en-ID" sz="2000" dirty="0"/>
              <a:t>. Teknik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debugging data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2711A-55B7-47BB-B12E-2875B40B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98" y="3749530"/>
            <a:ext cx="8048672" cy="1338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00A62F-A77F-4F2E-AE2D-403E5577D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50" y="6216202"/>
            <a:ext cx="6886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/>
          </a:bodyPr>
          <a:lstStyle/>
          <a:p>
            <a:pPr algn="l"/>
            <a:r>
              <a:rPr lang="nn-NO" sz="4000" b="1" dirty="0"/>
              <a:t>Inisialisasi Nilai Array Dengan Gaya Vertikal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Elemen</a:t>
            </a:r>
            <a:r>
              <a:rPr lang="en-ID" sz="2000" dirty="0"/>
              <a:t> array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dituliskan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horizontal (</a:t>
            </a:r>
            <a:r>
              <a:rPr lang="en-ID" sz="2000" dirty="0" err="1"/>
              <a:t>seperti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dicontohkan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) </a:t>
            </a:r>
            <a:r>
              <a:rPr lang="en-ID" sz="2000" dirty="0" err="1"/>
              <a:t>ataupun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vertikal</a:t>
            </a:r>
            <a:r>
              <a:rPr lang="en-ID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387BC-A587-4D33-85D7-EFC7066A2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5" y="3370239"/>
            <a:ext cx="6889284" cy="31629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8A93B-9B82-4B1D-B66C-091225E736E0}"/>
              </a:ext>
            </a:extLst>
          </p:cNvPr>
          <p:cNvSpPr txBox="1"/>
          <p:nvPr/>
        </p:nvSpPr>
        <p:spPr>
          <a:xfrm>
            <a:off x="7608163" y="3332730"/>
            <a:ext cx="32665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deklarasi</a:t>
            </a:r>
            <a:r>
              <a:rPr lang="en-ID" sz="2000" dirty="0"/>
              <a:t> array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vertikal</a:t>
            </a:r>
            <a:r>
              <a:rPr lang="en-ID" sz="2000" dirty="0"/>
              <a:t>,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koma</a:t>
            </a:r>
            <a:r>
              <a:rPr lang="en-ID" sz="2000" dirty="0"/>
              <a:t> </a:t>
            </a:r>
            <a:r>
              <a:rPr lang="en-ID" sz="2000" dirty="0" err="1"/>
              <a:t>wajib</a:t>
            </a:r>
            <a:r>
              <a:rPr lang="en-ID" sz="2000" dirty="0"/>
              <a:t> </a:t>
            </a:r>
            <a:r>
              <a:rPr lang="en-ID" sz="2000" dirty="0" err="1"/>
              <a:t>dituliskan</a:t>
            </a:r>
            <a:r>
              <a:rPr lang="en-ID" sz="2000" dirty="0"/>
              <a:t> </a:t>
            </a:r>
            <a:r>
              <a:rPr lang="en-ID" sz="2000" dirty="0" err="1"/>
              <a:t>setelah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,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. Jika </a:t>
            </a:r>
            <a:r>
              <a:rPr lang="en-ID" sz="2000" dirty="0" err="1"/>
              <a:t>tidak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82681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 fontScale="90000"/>
          </a:bodyPr>
          <a:lstStyle/>
          <a:p>
            <a:pPr algn="l"/>
            <a:r>
              <a:rPr lang="fi-FI" sz="4000" b="1" dirty="0"/>
              <a:t> Inisialisasi Nilai Awal Array Tanpa Jumlah Elemen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Deklarasi array yang nilainya diset di awal, boleh tidak dituliskan jumlah lebar array-nya, cukup ganti dengan tanda 3 titik (...). Jumlah elemen akan dikalkulasi secara otomatis menyesuaikan data elemen yang diisikan.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F3AA8-D678-466C-B6F0-64CB7E98558C}"/>
              </a:ext>
            </a:extLst>
          </p:cNvPr>
          <p:cNvSpPr txBox="1"/>
          <p:nvPr/>
        </p:nvSpPr>
        <p:spPr>
          <a:xfrm>
            <a:off x="863353" y="5275449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/>
              <a:t>Variabel numbers akan secara otomatis memiliki jumlah elemen 5, karena pada saat deklarasi disiapkan 5 buah elemen.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F9F8-3E5E-4AF5-B477-F745BFC6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64" y="3520242"/>
            <a:ext cx="8915400" cy="15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15C2C-6FEF-4F27-8A22-AAB236309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01" y="6072840"/>
            <a:ext cx="6638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 fontScale="90000"/>
          </a:bodyPr>
          <a:lstStyle/>
          <a:p>
            <a:pPr algn="l"/>
            <a:r>
              <a:rPr lang="fi-FI" sz="4000" b="1" dirty="0"/>
              <a:t> Perulangan Elemen Array Menggunakan Keyword for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63354" y="2437713"/>
            <a:ext cx="10167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Keyword for dan array memiliki hubungan yang sangat erat. Dengan memanfaatkan perulangan menggunakan keyword ini, elemen-elemen dalam array bisa didapat.</a:t>
            </a:r>
          </a:p>
          <a:p>
            <a:endParaRPr lang="en-ID" sz="2000"/>
          </a:p>
          <a:p>
            <a:r>
              <a:rPr lang="en-ID" sz="2000"/>
              <a:t>Ada beberapa cara yang bisa digunakan untuk me-looping data array, yg pertama adalah dengan memanfaatkan variabel iterasi perulangan untuk mengakses elemen berdasarkan indeks-nya. Contoh: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C172E-61B6-4CE0-9947-DF5C8B120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60" y="4378786"/>
            <a:ext cx="872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696588"/>
            <a:ext cx="9779420" cy="787058"/>
          </a:xfrm>
        </p:spPr>
        <p:txBody>
          <a:bodyPr>
            <a:normAutofit fontScale="90000"/>
          </a:bodyPr>
          <a:lstStyle/>
          <a:p>
            <a:pPr algn="l"/>
            <a:r>
              <a:rPr lang="fi-FI" sz="4000" b="1" dirty="0"/>
              <a:t> Perulangan Elemen Array Menggunakan Keyword for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C172E-61B6-4CE0-9947-DF5C8B120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02" y="2473426"/>
            <a:ext cx="87249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5884C1-6148-44B1-B820-98D51BFFB68F}"/>
              </a:ext>
            </a:extLst>
          </p:cNvPr>
          <p:cNvSpPr txBox="1"/>
          <p:nvPr/>
        </p:nvSpPr>
        <p:spPr>
          <a:xfrm>
            <a:off x="972984" y="4537070"/>
            <a:ext cx="8724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Perulangan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fruits (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 &lt; </a:t>
            </a:r>
            <a:r>
              <a:rPr lang="en-ID" dirty="0" err="1"/>
              <a:t>len</a:t>
            </a:r>
            <a:r>
              <a:rPr lang="en-ID" dirty="0"/>
              <a:t>(fruits). Di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,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i</a:t>
            </a:r>
            <a:r>
              <a:rPr lang="en-ID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C3F578-AA1F-48ED-9314-1E4860727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303" y="5248736"/>
            <a:ext cx="6410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783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Belajar Golang</vt:lpstr>
      <vt:lpstr>Array</vt:lpstr>
      <vt:lpstr>Array</vt:lpstr>
      <vt:lpstr>Pengisian Elemen Array yang Melebihi Alokasi Awal</vt:lpstr>
      <vt:lpstr>Inisialisasi Nilai Awal Array</vt:lpstr>
      <vt:lpstr>Inisialisasi Nilai Array Dengan Gaya Vertikal</vt:lpstr>
      <vt:lpstr> Inisialisasi Nilai Awal Array Tanpa Jumlah Elemen</vt:lpstr>
      <vt:lpstr> Perulangan Elemen Array Menggunakan Keyword for</vt:lpstr>
      <vt:lpstr> Perulangan Elemen Array Menggunakan Keyword for</vt:lpstr>
      <vt:lpstr> Perulangan Elemen Array Menggunakan Keyword for - range</vt:lpstr>
      <vt:lpstr> Penggunaan Variabel Underscore _ Dalam for - range</vt:lpstr>
      <vt:lpstr> Penggunaan Variabel Underscore _ Dalam for - range</vt:lpstr>
      <vt:lpstr> Penggunaan Variabel Underscore _ Dalam for - range</vt:lpstr>
      <vt:lpstr>Alokasi Elemen Array Menggunakan Keyword make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21</cp:revision>
  <dcterms:created xsi:type="dcterms:W3CDTF">2021-11-19T07:09:41Z</dcterms:created>
  <dcterms:modified xsi:type="dcterms:W3CDTF">2021-11-19T09:33:53Z</dcterms:modified>
</cp:coreProperties>
</file>