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370AE-9E7F-4E80-9D20-594377A21BAB}" type="datetimeFigureOut">
              <a:rPr lang="en-ID" smtClean="0"/>
              <a:t>21/11/2021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D966A-FA8A-42E5-B4DB-8B226B94DF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260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2980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0451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2239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836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00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6130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81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4906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454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0551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0905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1998F-456A-40CD-819B-D68D6ABDC4DA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293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E51E-6476-4EBC-86B9-9B26356A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61CD9-6EFC-413A-A9D4-F16EA27FA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88D26-967B-4464-8D98-23524E33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F1B8-B1E8-4178-A3A2-C0CA089DC418}" type="datetimeFigureOut">
              <a:rPr lang="en-ID" smtClean="0"/>
              <a:t>21/11/2021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3D45-27F2-4855-AD1B-62BA735E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CF6A9-D5DA-457B-B716-60CB53B4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2DA1-D6F8-4B46-9765-8FA8D10815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499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9B1F-F4BF-4603-AC10-F1B4ED21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F2237-2937-4281-BEB7-450197885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41C7-C598-4816-91FB-3D354724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F1B8-B1E8-4178-A3A2-C0CA089DC418}" type="datetimeFigureOut">
              <a:rPr lang="en-ID" smtClean="0"/>
              <a:t>21/11/2021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B72A3-16D8-488E-B862-F3EC6023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5C5D-CC6D-473F-873E-EDBC81E1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2DA1-D6F8-4B46-9765-8FA8D10815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632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B47FB-6F8E-4967-AAC0-AD55DC5AA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30AE1-3459-4A6C-B513-A0FF639CF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814DA-005B-47FB-BAB4-AC54B520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F1B8-B1E8-4178-A3A2-C0CA089DC418}" type="datetimeFigureOut">
              <a:rPr lang="en-ID" smtClean="0"/>
              <a:t>21/11/2021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D5D6-D033-4587-9140-34007E0D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9219D-0380-4F78-B424-F073B626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2DA1-D6F8-4B46-9765-8FA8D10815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018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9CF5-B824-4173-9034-ED61967B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AF60-5942-49E3-80BC-72D436F6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5E5E7-3F6E-4411-9D1B-986346A1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F1B8-B1E8-4178-A3A2-C0CA089DC418}" type="datetimeFigureOut">
              <a:rPr lang="en-ID" smtClean="0"/>
              <a:t>21/11/2021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5528-638D-4F25-8BB9-B26B79B1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95D9-44E7-4161-9A02-CE9E4509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2DA1-D6F8-4B46-9765-8FA8D10815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13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3D25-5AF3-4FA9-A587-1C931149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8A40F-A360-4167-A669-6A9F17EFB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80F5-7051-49AF-B07B-762826D2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F1B8-B1E8-4178-A3A2-C0CA089DC418}" type="datetimeFigureOut">
              <a:rPr lang="en-ID" smtClean="0"/>
              <a:t>21/11/2021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B8F9-39B6-411D-BC00-FA4FBA88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29CEC-02AF-4443-A008-1476C8EE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2DA1-D6F8-4B46-9765-8FA8D10815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618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60A7-857B-46B3-AA94-E545C78B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3126-F856-466B-816D-0F19C2B64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4DE68-0F01-4598-AE13-609C0644A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4B70A-6BA3-4D2D-B48C-47C839DB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F1B8-B1E8-4178-A3A2-C0CA089DC418}" type="datetimeFigureOut">
              <a:rPr lang="en-ID" smtClean="0"/>
              <a:t>21/11/2021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AF9F0-04AD-4EF3-B2DE-7C5554B7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0A3B-639A-4C5B-9E17-D17E9187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2DA1-D6F8-4B46-9765-8FA8D10815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845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394C-6A38-46E9-A350-E8C11DE6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68A8A-CAF6-4BFD-B45A-FDFFB59D1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566A9-B3EC-4846-951D-9C00D6F90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DBF9E-830C-4AAE-A63D-EE8FACADA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178CA-DED5-4F21-B9BD-09B786C73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73EDE-12BF-4949-A6B4-03DDE52B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F1B8-B1E8-4178-A3A2-C0CA089DC418}" type="datetimeFigureOut">
              <a:rPr lang="en-ID" smtClean="0"/>
              <a:t>21/11/2021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41CA3-123B-4A90-BCCA-2FCD264B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CB92F-BD8D-40AD-B08E-5B172F25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2DA1-D6F8-4B46-9765-8FA8D10815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674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CD27-89C6-40C0-B4AE-E458F2B6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444F9-1200-4CAD-BCBF-108B9583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F1B8-B1E8-4178-A3A2-C0CA089DC418}" type="datetimeFigureOut">
              <a:rPr lang="en-ID" smtClean="0"/>
              <a:t>21/11/2021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ED0E1-0C14-4312-975B-A6BE2834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EF7B2-CBB1-4616-947F-D8045D9C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2DA1-D6F8-4B46-9765-8FA8D10815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121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B2D11-C301-479F-9B35-305CE64E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F1B8-B1E8-4178-A3A2-C0CA089DC418}" type="datetimeFigureOut">
              <a:rPr lang="en-ID" smtClean="0"/>
              <a:t>21/11/2021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042ED-23DF-4A8A-BE12-7F8895D8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A83B4-9CA3-4BF9-B695-1A8CA8D3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2DA1-D6F8-4B46-9765-8FA8D10815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554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95F-44F0-48C6-B74C-5B557B61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FB11-2340-4C95-9D1C-E18353F65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6D391-7A68-41F3-B14A-2C7F7D52B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FC343-3378-4B96-B714-EC0CF727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F1B8-B1E8-4178-A3A2-C0CA089DC418}" type="datetimeFigureOut">
              <a:rPr lang="en-ID" smtClean="0"/>
              <a:t>21/11/2021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23F8F-F26F-4735-AC65-71FD08E5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062A8-9784-42F7-8704-E5FA62CC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2DA1-D6F8-4B46-9765-8FA8D10815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210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F424-30D4-4AC3-B6F2-D23C4FA2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D071A-A96A-4E79-B3F2-62168BFEB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CE165-7971-4F4D-A98C-F1B30C79C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5531B-1C69-4CFD-87F7-27B360AE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F1B8-B1E8-4178-A3A2-C0CA089DC418}" type="datetimeFigureOut">
              <a:rPr lang="en-ID" smtClean="0"/>
              <a:t>21/11/2021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D95F2-7833-4A34-B61B-E8EB010D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B1CF4-64D2-49ED-B015-1187C2CC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2DA1-D6F8-4B46-9765-8FA8D10815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019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503D1-BC07-4F54-9EC6-B5C032C4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3FEAB-AC11-4C28-9299-9AC44C30D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39F03-6691-43C7-B340-34C3BB362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6F1B8-B1E8-4178-A3A2-C0CA089DC418}" type="datetimeFigureOut">
              <a:rPr lang="en-ID" smtClean="0"/>
              <a:t>21/11/2021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1FD3-AB9F-41B0-A89C-8FD1A8C47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4CE04-39F8-4721-B2C4-1E9810263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72DA1-D6F8-4B46-9765-8FA8D10815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457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3FD-9BE1-4BCD-AFE5-5C3462A6A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7245"/>
            <a:ext cx="9144000" cy="914970"/>
          </a:xfrm>
        </p:spPr>
        <p:txBody>
          <a:bodyPr/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Belajar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 Golang</a:t>
            </a:r>
            <a:endParaRPr lang="en-ID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B63F25-5182-4274-9084-0244738EEBFA}"/>
              </a:ext>
            </a:extLst>
          </p:cNvPr>
          <p:cNvSpPr txBox="1">
            <a:spLocks/>
          </p:cNvSpPr>
          <p:nvPr/>
        </p:nvSpPr>
        <p:spPr>
          <a:xfrm>
            <a:off x="590874" y="3429000"/>
            <a:ext cx="10919534" cy="723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Function pada Golang</a:t>
            </a:r>
            <a:endParaRPr lang="en-ID" sz="54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7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002" y="1819460"/>
            <a:ext cx="5263609" cy="684567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/>
              <a:t>Import Banyak Package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D91954-F3AF-412A-A9EA-199EE8487CE6}"/>
              </a:ext>
            </a:extLst>
          </p:cNvPr>
          <p:cNvSpPr txBox="1"/>
          <p:nvPr/>
        </p:nvSpPr>
        <p:spPr>
          <a:xfrm>
            <a:off x="603680" y="2393602"/>
            <a:ext cx="10804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Penulisan</a:t>
            </a:r>
            <a:r>
              <a:rPr lang="en-ID" dirty="0"/>
              <a:t> keyword import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package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menuliskannya</a:t>
            </a:r>
            <a:r>
              <a:rPr lang="en-ID" dirty="0"/>
              <a:t> di </a:t>
            </a:r>
            <a:r>
              <a:rPr lang="en-ID" dirty="0" err="1"/>
              <a:t>tiap</a:t>
            </a:r>
            <a:r>
              <a:rPr lang="en-ID" dirty="0"/>
              <a:t> package,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bebas</a:t>
            </a:r>
            <a:r>
              <a:rPr lang="en-ID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70487-7F76-40BF-8806-3371DD5F3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38" y="3078169"/>
            <a:ext cx="6563696" cy="294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1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002" y="1819460"/>
            <a:ext cx="8403179" cy="684567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Deklarasi</a:t>
            </a:r>
            <a:r>
              <a:rPr lang="en-ID" sz="4000" b="1" dirty="0"/>
              <a:t> Parameter </a:t>
            </a:r>
            <a:r>
              <a:rPr lang="en-ID" sz="4000" b="1" dirty="0" err="1"/>
              <a:t>Bertipe</a:t>
            </a:r>
            <a:r>
              <a:rPr lang="en-ID" sz="4000" b="1" dirty="0"/>
              <a:t> Data Sama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D91954-F3AF-412A-A9EA-199EE8487CE6}"/>
              </a:ext>
            </a:extLst>
          </p:cNvPr>
          <p:cNvSpPr txBox="1"/>
          <p:nvPr/>
        </p:nvSpPr>
        <p:spPr>
          <a:xfrm>
            <a:off x="603680" y="2393602"/>
            <a:ext cx="11078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/>
              <a:t>Khusus untuk fungsi yang tipe data parameternya sama, bisa ditulis dengan gaya yang unik. Tipe datanya dituliskan cukup sekali saja di akhir. Contohnya bisa dilihat pada kode berikut.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43327E-4AC9-45D3-BCF5-539D0B5E8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68" y="3164875"/>
            <a:ext cx="88582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28" y="96639"/>
            <a:ext cx="2689935" cy="1066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613" y="1499545"/>
            <a:ext cx="11510363" cy="684567"/>
          </a:xfrm>
        </p:spPr>
        <p:txBody>
          <a:bodyPr>
            <a:normAutofit fontScale="90000"/>
          </a:bodyPr>
          <a:lstStyle/>
          <a:p>
            <a:pPr algn="l"/>
            <a:r>
              <a:rPr lang="en-ID" sz="4000" b="1" dirty="0" err="1"/>
              <a:t>Penggunaan</a:t>
            </a:r>
            <a:r>
              <a:rPr lang="en-ID" sz="4000" b="1" dirty="0"/>
              <a:t> Keyword return </a:t>
            </a:r>
            <a:r>
              <a:rPr lang="en-ID" sz="4000" b="1" dirty="0" err="1"/>
              <a:t>Untuk</a:t>
            </a:r>
            <a:r>
              <a:rPr lang="en-ID" sz="4000" b="1" dirty="0"/>
              <a:t> </a:t>
            </a:r>
            <a:r>
              <a:rPr lang="en-ID" sz="4000" b="1" dirty="0" err="1"/>
              <a:t>Menghentikan</a:t>
            </a:r>
            <a:r>
              <a:rPr lang="en-ID" sz="4000" b="1" dirty="0"/>
              <a:t> Proses </a:t>
            </a:r>
            <a:r>
              <a:rPr lang="en-ID" sz="4000" b="1" dirty="0" err="1"/>
              <a:t>Dalam</a:t>
            </a:r>
            <a:r>
              <a:rPr lang="en-ID" sz="4000" b="1" dirty="0"/>
              <a:t> </a:t>
            </a:r>
            <a:r>
              <a:rPr lang="en-ID" sz="4000" b="1" dirty="0" err="1"/>
              <a:t>Fungsi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91954-F3AF-412A-A9EA-199EE8487CE6}"/>
              </a:ext>
            </a:extLst>
          </p:cNvPr>
          <p:cNvSpPr txBox="1"/>
          <p:nvPr/>
        </p:nvSpPr>
        <p:spPr>
          <a:xfrm>
            <a:off x="638728" y="2037047"/>
            <a:ext cx="44647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penanda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balik</a:t>
            </a:r>
            <a:r>
              <a:rPr lang="en-ID" dirty="0"/>
              <a:t>, keyword return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dimanfaatkan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menghentikan</a:t>
            </a:r>
            <a:r>
              <a:rPr lang="en-ID" dirty="0"/>
              <a:t> proses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.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pada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C1A49-BA7E-4C80-805B-D03AD117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903" y="1727517"/>
            <a:ext cx="6003248" cy="4237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0E9813-3FFA-4888-9600-DA880BC51859}"/>
              </a:ext>
            </a:extLst>
          </p:cNvPr>
          <p:cNvSpPr txBox="1"/>
          <p:nvPr/>
        </p:nvSpPr>
        <p:spPr>
          <a:xfrm>
            <a:off x="638728" y="3444853"/>
            <a:ext cx="44998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divideNumber</a:t>
            </a:r>
            <a:r>
              <a:rPr lang="en-ID" dirty="0"/>
              <a:t> </a:t>
            </a:r>
            <a:r>
              <a:rPr lang="en-ID" dirty="0" err="1"/>
              <a:t>didesain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balik</a:t>
            </a:r>
            <a:r>
              <a:rPr lang="en-ID" dirty="0"/>
              <a:t>.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membungkus</a:t>
            </a:r>
            <a:r>
              <a:rPr lang="en-ID" dirty="0"/>
              <a:t> proses </a:t>
            </a:r>
            <a:r>
              <a:rPr lang="en-ID" dirty="0" err="1"/>
              <a:t>pembagian</a:t>
            </a:r>
            <a:r>
              <a:rPr lang="en-ID" dirty="0"/>
              <a:t> 2 </a:t>
            </a:r>
            <a:r>
              <a:rPr lang="en-ID" dirty="0" err="1"/>
              <a:t>bilangan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Didalamnya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proses </a:t>
            </a:r>
            <a:r>
              <a:rPr lang="en-ID" dirty="0" err="1"/>
              <a:t>validasi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pembagi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0,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pembagian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proses </a:t>
            </a:r>
            <a:r>
              <a:rPr lang="en-ID" dirty="0" err="1"/>
              <a:t>dihentikan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juga (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keyword return). Jika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pembagi</a:t>
            </a:r>
            <a:r>
              <a:rPr lang="en-ID" dirty="0"/>
              <a:t> valid, </a:t>
            </a:r>
            <a:r>
              <a:rPr lang="en-ID" dirty="0" err="1"/>
              <a:t>maka</a:t>
            </a:r>
            <a:r>
              <a:rPr lang="en-ID" dirty="0"/>
              <a:t> proses </a:t>
            </a:r>
            <a:r>
              <a:rPr lang="en-ID" dirty="0" err="1"/>
              <a:t>pembagian</a:t>
            </a:r>
            <a:r>
              <a:rPr lang="en-ID" dirty="0"/>
              <a:t> </a:t>
            </a:r>
            <a:r>
              <a:rPr lang="en-ID" dirty="0" err="1"/>
              <a:t>diteruskan</a:t>
            </a:r>
            <a:r>
              <a:rPr lang="en-ID" dirty="0"/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557FC1-ED89-418E-8D0F-D0BA30499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294" y="6094963"/>
            <a:ext cx="6003249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3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Fungsi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merupakan</a:t>
            </a:r>
            <a:r>
              <a:rPr lang="en-ID" sz="2000" dirty="0"/>
              <a:t> </a:t>
            </a:r>
            <a:r>
              <a:rPr lang="en-ID" sz="2000" dirty="0" err="1"/>
              <a:t>aspek</a:t>
            </a:r>
            <a:r>
              <a:rPr lang="en-ID" sz="2000" dirty="0"/>
              <a:t> </a:t>
            </a:r>
            <a:r>
              <a:rPr lang="en-ID" sz="2000" dirty="0" err="1"/>
              <a:t>penting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pemrograman</a:t>
            </a:r>
            <a:r>
              <a:rPr lang="en-ID" sz="2000" dirty="0"/>
              <a:t>. </a:t>
            </a:r>
            <a:r>
              <a:rPr lang="en-ID" sz="2000" dirty="0" err="1"/>
              <a:t>Definisi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sendiri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sekumpulan</a:t>
            </a:r>
            <a:r>
              <a:rPr lang="en-ID" sz="2000" dirty="0"/>
              <a:t> </a:t>
            </a:r>
            <a:r>
              <a:rPr lang="en-ID" sz="2000" dirty="0" err="1"/>
              <a:t>blok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yang </a:t>
            </a:r>
            <a:r>
              <a:rPr lang="en-ID" sz="2000" dirty="0" err="1"/>
              <a:t>dibungkus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nama</a:t>
            </a:r>
            <a:r>
              <a:rPr lang="en-ID" sz="2000" dirty="0"/>
              <a:t> </a:t>
            </a:r>
            <a:r>
              <a:rPr lang="en-ID" sz="2000" dirty="0" err="1"/>
              <a:t>tertentu</a:t>
            </a:r>
            <a:r>
              <a:rPr lang="en-ID" sz="2000" dirty="0"/>
              <a:t>. </a:t>
            </a:r>
            <a:r>
              <a:rPr lang="en-ID" sz="2000" dirty="0" err="1"/>
              <a:t>Penerapan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yang </a:t>
            </a:r>
            <a:r>
              <a:rPr lang="en-ID" sz="2000" dirty="0" err="1"/>
              <a:t>tepat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menjadikan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</a:t>
            </a:r>
            <a:r>
              <a:rPr lang="en-ID" sz="2000" dirty="0" err="1"/>
              <a:t>lebih</a:t>
            </a:r>
            <a:r>
              <a:rPr lang="en-ID" sz="2000" dirty="0"/>
              <a:t> modular dan juga </a:t>
            </a:r>
            <a:r>
              <a:rPr lang="en-ID" sz="2000" i="1" dirty="0"/>
              <a:t>dry</a:t>
            </a:r>
            <a:r>
              <a:rPr lang="en-ID" sz="2000" dirty="0"/>
              <a:t> (</a:t>
            </a:r>
            <a:r>
              <a:rPr lang="en-ID" sz="2000" dirty="0" err="1"/>
              <a:t>kependekan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i="1" dirty="0"/>
              <a:t>don't repeat yourself</a:t>
            </a:r>
            <a:r>
              <a:rPr lang="en-ID" sz="2000" dirty="0"/>
              <a:t>), </a:t>
            </a:r>
            <a:r>
              <a:rPr lang="en-ID" sz="2000" dirty="0" err="1"/>
              <a:t>tak</a:t>
            </a:r>
            <a:r>
              <a:rPr lang="en-ID" sz="2000" dirty="0"/>
              <a:t> </a:t>
            </a:r>
            <a:r>
              <a:rPr lang="en-ID" sz="2000" dirty="0" err="1"/>
              <a:t>perlu</a:t>
            </a:r>
            <a:r>
              <a:rPr lang="en-ID" sz="2000" dirty="0"/>
              <a:t> </a:t>
            </a:r>
            <a:r>
              <a:rPr lang="en-ID" sz="2000" dirty="0" err="1"/>
              <a:t>menuliskan</a:t>
            </a:r>
            <a:r>
              <a:rPr lang="en-ID" sz="2000" dirty="0"/>
              <a:t> </a:t>
            </a:r>
            <a:r>
              <a:rPr lang="en-ID" sz="2000" dirty="0" err="1"/>
              <a:t>banyak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yang </a:t>
            </a:r>
            <a:r>
              <a:rPr lang="en-ID" sz="2000" dirty="0" err="1"/>
              <a:t>kegunaannya</a:t>
            </a:r>
            <a:r>
              <a:rPr lang="en-ID" sz="2000" dirty="0"/>
              <a:t> </a:t>
            </a:r>
            <a:r>
              <a:rPr lang="en-ID" sz="2000" dirty="0" err="1"/>
              <a:t>berkali</a:t>
            </a:r>
            <a:r>
              <a:rPr lang="en-ID" sz="2000" dirty="0"/>
              <a:t>-kali, </a:t>
            </a:r>
            <a:r>
              <a:rPr lang="en-ID" sz="2000" dirty="0" err="1"/>
              <a:t>cukup</a:t>
            </a:r>
            <a:r>
              <a:rPr lang="en-ID" sz="2000" dirty="0"/>
              <a:t> </a:t>
            </a:r>
            <a:r>
              <a:rPr lang="en-ID" sz="2000" dirty="0" err="1"/>
              <a:t>sekali</a:t>
            </a:r>
            <a:r>
              <a:rPr lang="en-ID" sz="2000" dirty="0"/>
              <a:t> </a:t>
            </a:r>
            <a:r>
              <a:rPr lang="en-ID" sz="2000" dirty="0" err="1"/>
              <a:t>saja</a:t>
            </a:r>
            <a:r>
              <a:rPr lang="en-ID" sz="2000" dirty="0"/>
              <a:t> </a:t>
            </a:r>
            <a:r>
              <a:rPr lang="en-ID" sz="2000" dirty="0" err="1"/>
              <a:t>lalu</a:t>
            </a:r>
            <a:r>
              <a:rPr lang="en-ID" sz="2000" dirty="0"/>
              <a:t> </a:t>
            </a:r>
            <a:r>
              <a:rPr lang="en-ID" sz="2000" dirty="0" err="1"/>
              <a:t>panggil</a:t>
            </a:r>
            <a:r>
              <a:rPr lang="en-ID" sz="2000" dirty="0"/>
              <a:t> </a:t>
            </a:r>
            <a:r>
              <a:rPr lang="en-ID" sz="2000" dirty="0" err="1"/>
              <a:t>sesuai</a:t>
            </a:r>
            <a:r>
              <a:rPr lang="en-ID" sz="2000" dirty="0"/>
              <a:t> </a:t>
            </a:r>
            <a:r>
              <a:rPr lang="en-ID" sz="2000" dirty="0" err="1"/>
              <a:t>kebutuhan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89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Penerapan</a:t>
            </a:r>
            <a:r>
              <a:rPr lang="en-ID" sz="4000" b="1" dirty="0"/>
              <a:t> </a:t>
            </a:r>
            <a:r>
              <a:rPr lang="en-ID" sz="4000" b="1" dirty="0" err="1"/>
              <a:t>Fungsi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 err="1"/>
              <a:t>Sebenarnya</a:t>
            </a:r>
            <a:r>
              <a:rPr lang="en-ID" sz="2000" dirty="0"/>
              <a:t> </a:t>
            </a:r>
            <a:r>
              <a:rPr lang="en-ID" sz="2000" dirty="0" err="1"/>
              <a:t>tanpa</a:t>
            </a:r>
            <a:r>
              <a:rPr lang="en-ID" sz="2000" dirty="0"/>
              <a:t> </a:t>
            </a:r>
            <a:r>
              <a:rPr lang="en-ID" sz="2000" dirty="0" err="1"/>
              <a:t>sadar</a:t>
            </a:r>
            <a:r>
              <a:rPr lang="en-ID" sz="2000" dirty="0"/>
              <a:t>,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menerapkan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di </a:t>
            </a:r>
            <a:r>
              <a:rPr lang="en-ID" sz="2000" dirty="0" err="1"/>
              <a:t>bab-bab</a:t>
            </a:r>
            <a:r>
              <a:rPr lang="en-ID" sz="2000" dirty="0"/>
              <a:t> </a:t>
            </a:r>
            <a:r>
              <a:rPr lang="en-ID" sz="2000" dirty="0" err="1"/>
              <a:t>sebelum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, </a:t>
            </a:r>
            <a:r>
              <a:rPr lang="en-ID" sz="2000" dirty="0" err="1"/>
              <a:t>yaitu</a:t>
            </a:r>
            <a:r>
              <a:rPr lang="en-ID" sz="2000" dirty="0"/>
              <a:t> pada </a:t>
            </a:r>
            <a:r>
              <a:rPr lang="en-ID" sz="2000" dirty="0" err="1"/>
              <a:t>fungsi</a:t>
            </a:r>
            <a:r>
              <a:rPr lang="en-ID" sz="2000" dirty="0"/>
              <a:t> main. </a:t>
            </a:r>
            <a:r>
              <a:rPr lang="en-ID" sz="2000" dirty="0" err="1"/>
              <a:t>Fungsi</a:t>
            </a:r>
            <a:r>
              <a:rPr lang="en-ID" sz="2000" dirty="0"/>
              <a:t> main </a:t>
            </a:r>
            <a:r>
              <a:rPr lang="en-ID" sz="2000" dirty="0" err="1"/>
              <a:t>merupakan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yang paling </a:t>
            </a:r>
            <a:r>
              <a:rPr lang="en-ID" sz="2000" dirty="0" err="1"/>
              <a:t>utama</a:t>
            </a:r>
            <a:r>
              <a:rPr lang="en-ID" sz="2000" dirty="0"/>
              <a:t> pada program Go.</a:t>
            </a:r>
          </a:p>
          <a:p>
            <a:endParaRPr lang="en-ID" sz="2000" dirty="0"/>
          </a:p>
          <a:p>
            <a:r>
              <a:rPr lang="en-ID" sz="2000" dirty="0"/>
              <a:t>Cara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cukup</a:t>
            </a:r>
            <a:r>
              <a:rPr lang="en-ID" sz="2000" dirty="0"/>
              <a:t> </a:t>
            </a:r>
            <a:r>
              <a:rPr lang="en-ID" sz="2000" dirty="0" err="1"/>
              <a:t>mudah</a:t>
            </a:r>
            <a:r>
              <a:rPr lang="en-ID" sz="2000" dirty="0"/>
              <a:t>, </a:t>
            </a:r>
            <a:r>
              <a:rPr lang="en-ID" sz="2000" dirty="0" err="1"/>
              <a:t>yaitu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menuliskan</a:t>
            </a:r>
            <a:r>
              <a:rPr lang="en-ID" sz="2000" dirty="0"/>
              <a:t> keyword </a:t>
            </a:r>
            <a:r>
              <a:rPr lang="en-ID" sz="2000" dirty="0" err="1"/>
              <a:t>func</a:t>
            </a:r>
            <a:r>
              <a:rPr lang="en-ID" sz="2000" dirty="0"/>
              <a:t>, </a:t>
            </a:r>
            <a:r>
              <a:rPr lang="en-ID" sz="2000" dirty="0" err="1"/>
              <a:t>diikuti</a:t>
            </a:r>
            <a:r>
              <a:rPr lang="en-ID" sz="2000" dirty="0"/>
              <a:t> </a:t>
            </a:r>
            <a:r>
              <a:rPr lang="en-ID" sz="2000" dirty="0" err="1"/>
              <a:t>setelahnya</a:t>
            </a:r>
            <a:r>
              <a:rPr lang="en-ID" sz="2000" dirty="0"/>
              <a:t> </a:t>
            </a:r>
            <a:r>
              <a:rPr lang="en-ID" sz="2000" dirty="0" err="1"/>
              <a:t>nama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, </a:t>
            </a:r>
            <a:r>
              <a:rPr lang="en-ID" sz="2000" dirty="0" err="1"/>
              <a:t>kurung</a:t>
            </a:r>
            <a:r>
              <a:rPr lang="en-ID" sz="2000" dirty="0"/>
              <a:t> yang </a:t>
            </a:r>
            <a:r>
              <a:rPr lang="en-ID" sz="2000" dirty="0" err="1"/>
              <a:t>berisikan</a:t>
            </a:r>
            <a:r>
              <a:rPr lang="en-ID" sz="2000" dirty="0"/>
              <a:t> parameter, dan </a:t>
            </a:r>
            <a:r>
              <a:rPr lang="en-ID" sz="2000" dirty="0" err="1"/>
              <a:t>kurung</a:t>
            </a:r>
            <a:r>
              <a:rPr lang="en-ID" sz="2000" dirty="0"/>
              <a:t> </a:t>
            </a:r>
            <a:r>
              <a:rPr lang="en-ID" sz="2000" dirty="0" err="1"/>
              <a:t>kurawal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membungkus</a:t>
            </a:r>
            <a:r>
              <a:rPr lang="en-ID" sz="2000" dirty="0"/>
              <a:t> </a:t>
            </a:r>
            <a:r>
              <a:rPr lang="en-ID" sz="2000" dirty="0" err="1"/>
              <a:t>blok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.</a:t>
            </a:r>
          </a:p>
          <a:p>
            <a:endParaRPr lang="en-ID" sz="2000" dirty="0"/>
          </a:p>
          <a:p>
            <a:r>
              <a:rPr lang="en-ID" sz="2000" dirty="0"/>
              <a:t>Parameter </a:t>
            </a:r>
            <a:r>
              <a:rPr lang="en-ID" sz="2000" dirty="0" err="1"/>
              <a:t>sendiri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yang </a:t>
            </a:r>
            <a:r>
              <a:rPr lang="en-ID" sz="2000" dirty="0" err="1"/>
              <a:t>disisipkan</a:t>
            </a:r>
            <a:r>
              <a:rPr lang="en-ID" sz="2000" dirty="0"/>
              <a:t> pada </a:t>
            </a:r>
            <a:r>
              <a:rPr lang="en-ID" sz="2000" dirty="0" err="1"/>
              <a:t>saat</a:t>
            </a:r>
            <a:r>
              <a:rPr lang="en-ID" sz="2000" dirty="0"/>
              <a:t> </a:t>
            </a:r>
            <a:r>
              <a:rPr lang="en-ID" sz="2000" dirty="0" err="1"/>
              <a:t>pemanggilan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.</a:t>
            </a:r>
          </a:p>
          <a:p>
            <a:endParaRPr lang="en-ID" sz="2000" dirty="0"/>
          </a:p>
          <a:p>
            <a:r>
              <a:rPr lang="en-ID" sz="2000" dirty="0" err="1"/>
              <a:t>Silakan</a:t>
            </a:r>
            <a:r>
              <a:rPr lang="en-ID" sz="2000" dirty="0"/>
              <a:t> </a:t>
            </a:r>
            <a:r>
              <a:rPr lang="en-ID" sz="2000" dirty="0" err="1"/>
              <a:t>lihat</a:t>
            </a:r>
            <a:r>
              <a:rPr lang="en-ID" sz="2000" dirty="0"/>
              <a:t> dan </a:t>
            </a:r>
            <a:r>
              <a:rPr lang="en-ID" sz="2000" dirty="0" err="1"/>
              <a:t>praktekan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</a:t>
            </a:r>
            <a:r>
              <a:rPr lang="en-ID" sz="2000" dirty="0" err="1"/>
              <a:t>tentang</a:t>
            </a:r>
            <a:r>
              <a:rPr lang="en-ID" sz="2000" dirty="0"/>
              <a:t> </a:t>
            </a:r>
            <a:r>
              <a:rPr lang="en-ID" sz="2000" dirty="0" err="1"/>
              <a:t>implementasi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berikut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739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Penerapan</a:t>
            </a:r>
            <a:r>
              <a:rPr lang="en-ID" sz="4000" b="1" dirty="0"/>
              <a:t> </a:t>
            </a:r>
            <a:r>
              <a:rPr lang="en-ID" sz="4000" b="1" dirty="0" err="1"/>
              <a:t>Fungsi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EBB65-E075-4AEB-B07D-ACE5804C2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68" y="2662353"/>
            <a:ext cx="7810407" cy="408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9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Penerapan</a:t>
            </a:r>
            <a:r>
              <a:rPr lang="en-ID" sz="4000" b="1" dirty="0"/>
              <a:t> </a:t>
            </a:r>
            <a:r>
              <a:rPr lang="en-ID" sz="4000" b="1" dirty="0" err="1"/>
              <a:t>Fungsi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dirty="0"/>
              <a:t>Pada </a:t>
            </a:r>
            <a:r>
              <a:rPr lang="en-ID" sz="2000" dirty="0" err="1"/>
              <a:t>kode</a:t>
            </a:r>
            <a:r>
              <a:rPr lang="en-ID" sz="2000" dirty="0"/>
              <a:t> di </a:t>
            </a:r>
            <a:r>
              <a:rPr lang="en-ID" sz="2000" dirty="0" err="1"/>
              <a:t>atas</a:t>
            </a:r>
            <a:r>
              <a:rPr lang="en-ID" sz="2000" dirty="0"/>
              <a:t>,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baru</a:t>
            </a:r>
            <a:r>
              <a:rPr lang="en-ID" sz="2000" dirty="0"/>
              <a:t> </a:t>
            </a:r>
            <a:r>
              <a:rPr lang="en-ID" sz="2000" dirty="0" err="1"/>
              <a:t>dibuat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nama</a:t>
            </a:r>
            <a:r>
              <a:rPr lang="en-ID" sz="2000" dirty="0"/>
              <a:t> </a:t>
            </a:r>
            <a:r>
              <a:rPr lang="en-ID" sz="2000" dirty="0" err="1"/>
              <a:t>printMessage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2 </a:t>
            </a:r>
            <a:r>
              <a:rPr lang="en-ID" sz="2000" dirty="0" err="1"/>
              <a:t>buah</a:t>
            </a:r>
            <a:r>
              <a:rPr lang="en-ID" sz="2000" dirty="0"/>
              <a:t> parameter </a:t>
            </a:r>
            <a:r>
              <a:rPr lang="en-ID" sz="2000" dirty="0" err="1"/>
              <a:t>yaitu</a:t>
            </a:r>
            <a:r>
              <a:rPr lang="en-ID" sz="2000" dirty="0"/>
              <a:t> string message dan slice string arr.</a:t>
            </a:r>
          </a:p>
          <a:p>
            <a:endParaRPr lang="en-ID" sz="2000" dirty="0"/>
          </a:p>
          <a:p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 </a:t>
            </a:r>
            <a:r>
              <a:rPr lang="en-ID" sz="2000" dirty="0" err="1"/>
              <a:t>dipanggil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main,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disisipkan</a:t>
            </a:r>
            <a:r>
              <a:rPr lang="en-ID" sz="2000" dirty="0"/>
              <a:t> 2 </a:t>
            </a:r>
            <a:r>
              <a:rPr lang="en-ID" sz="2000" dirty="0" err="1"/>
              <a:t>buah</a:t>
            </a:r>
            <a:r>
              <a:rPr lang="en-ID" sz="2000" dirty="0"/>
              <a:t> data </a:t>
            </a:r>
            <a:r>
              <a:rPr lang="en-ID" sz="2000" dirty="0" err="1"/>
              <a:t>sebagai</a:t>
            </a:r>
            <a:r>
              <a:rPr lang="en-ID" sz="2000" dirty="0"/>
              <a:t> parameter, data </a:t>
            </a:r>
            <a:r>
              <a:rPr lang="en-ID" sz="2000" dirty="0" err="1"/>
              <a:t>pertama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string "hallo" yang </a:t>
            </a:r>
            <a:r>
              <a:rPr lang="en-ID" sz="2000" dirty="0" err="1"/>
              <a:t>ditampung</a:t>
            </a:r>
            <a:r>
              <a:rPr lang="en-ID" sz="2000" dirty="0"/>
              <a:t> parameter message, dan parameter </a:t>
            </a:r>
            <a:r>
              <a:rPr lang="en-ID" sz="2000" dirty="0" err="1"/>
              <a:t>ke</a:t>
            </a:r>
            <a:r>
              <a:rPr lang="en-ID" sz="2000" dirty="0"/>
              <a:t> 2 </a:t>
            </a:r>
            <a:r>
              <a:rPr lang="en-ID" sz="2000" dirty="0" err="1"/>
              <a:t>adalah</a:t>
            </a:r>
            <a:r>
              <a:rPr lang="en-ID" sz="2000" dirty="0"/>
              <a:t> slice string names yang </a:t>
            </a:r>
            <a:r>
              <a:rPr lang="en-ID" sz="2000" dirty="0" err="1"/>
              <a:t>nilainya</a:t>
            </a:r>
            <a:r>
              <a:rPr lang="en-ID" sz="2000" dirty="0"/>
              <a:t> </a:t>
            </a:r>
            <a:r>
              <a:rPr lang="en-ID" sz="2000" dirty="0" err="1"/>
              <a:t>ditampung</a:t>
            </a:r>
            <a:r>
              <a:rPr lang="en-ID" sz="2000" dirty="0"/>
              <a:t> oleh parameter arr.</a:t>
            </a:r>
          </a:p>
          <a:p>
            <a:endParaRPr lang="en-ID" sz="2000" dirty="0"/>
          </a:p>
          <a:p>
            <a:r>
              <a:rPr lang="en-ID" sz="2000" dirty="0"/>
              <a:t>Di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printMessage</a:t>
            </a:r>
            <a:r>
              <a:rPr lang="en-ID" sz="2000" dirty="0"/>
              <a:t>,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arr</a:t>
            </a:r>
            <a:r>
              <a:rPr lang="en-ID" sz="2000" dirty="0"/>
              <a:t> yang </a:t>
            </a:r>
            <a:r>
              <a:rPr lang="en-ID" sz="2000" dirty="0" err="1"/>
              <a:t>merupakan</a:t>
            </a:r>
            <a:r>
              <a:rPr lang="en-ID" sz="2000" dirty="0"/>
              <a:t> slice string </a:t>
            </a:r>
            <a:r>
              <a:rPr lang="en-ID" sz="2000" dirty="0" err="1"/>
              <a:t>digabungkan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string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pembatas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karakter</a:t>
            </a:r>
            <a:r>
              <a:rPr lang="en-ID" sz="2000" dirty="0"/>
              <a:t> </a:t>
            </a:r>
            <a:r>
              <a:rPr lang="en-ID" sz="2000" dirty="0" err="1"/>
              <a:t>spasi</a:t>
            </a:r>
            <a:r>
              <a:rPr lang="en-ID" sz="2000" dirty="0"/>
              <a:t>. </a:t>
            </a:r>
            <a:r>
              <a:rPr lang="en-ID" sz="2000" dirty="0" err="1"/>
              <a:t>Penggabungan</a:t>
            </a:r>
            <a:r>
              <a:rPr lang="en-ID" sz="2000" dirty="0"/>
              <a:t> slice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memanfaatkan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 </a:t>
            </a:r>
            <a:r>
              <a:rPr lang="en-ID" sz="2000" dirty="0" err="1"/>
              <a:t>strings.Join</a:t>
            </a:r>
            <a:r>
              <a:rPr lang="en-ID" sz="2000" dirty="0"/>
              <a:t>() (</a:t>
            </a:r>
            <a:r>
              <a:rPr lang="en-ID" sz="2000" dirty="0" err="1"/>
              <a:t>berada</a:t>
            </a:r>
            <a:r>
              <a:rPr lang="en-ID" sz="2000" dirty="0"/>
              <a:t> di </a:t>
            </a:r>
            <a:r>
              <a:rPr lang="en-ID" sz="2000" dirty="0" err="1"/>
              <a:t>dalam</a:t>
            </a:r>
            <a:r>
              <a:rPr lang="en-ID" sz="2000" dirty="0"/>
              <a:t> package strings).</a:t>
            </a:r>
          </a:p>
          <a:p>
            <a:endParaRPr lang="en-ID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3D4122-844B-45F9-AF36-960123DD2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17" y="5918011"/>
            <a:ext cx="39147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8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605" y="1875295"/>
            <a:ext cx="8165175" cy="787058"/>
          </a:xfrm>
        </p:spPr>
        <p:txBody>
          <a:bodyPr>
            <a:normAutofit/>
          </a:bodyPr>
          <a:lstStyle/>
          <a:p>
            <a:pPr algn="l"/>
            <a:r>
              <a:rPr lang="en-ID" sz="4000" b="1" dirty="0" err="1"/>
              <a:t>Fungsi</a:t>
            </a:r>
            <a:r>
              <a:rPr lang="en-ID" sz="4000" b="1" dirty="0"/>
              <a:t> </a:t>
            </a:r>
            <a:r>
              <a:rPr lang="en-ID" sz="4000" b="1" dirty="0" err="1"/>
              <a:t>Dengan</a:t>
            </a:r>
            <a:r>
              <a:rPr lang="en-ID" sz="4000" b="1" dirty="0"/>
              <a:t> Return Value / Nilai </a:t>
            </a:r>
            <a:r>
              <a:rPr lang="en-ID" sz="4000" b="1" dirty="0" err="1"/>
              <a:t>Balik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18D58-AF8B-430A-B004-1E057E3EE000}"/>
              </a:ext>
            </a:extLst>
          </p:cNvPr>
          <p:cNvSpPr txBox="1"/>
          <p:nvPr/>
        </p:nvSpPr>
        <p:spPr>
          <a:xfrm>
            <a:off x="707605" y="2662353"/>
            <a:ext cx="101671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/>
              <a:t>Sebuah fungsi bisa didesain tidak mengembalikan nilai balik (void), atau bisa mengembalikan suatu nilai. Fungsi yang memiliki nilai kembalian, harus ditentukan tipe data nilai baliknya pada saat deklarasi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0267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17" y="2296689"/>
            <a:ext cx="5113594" cy="787058"/>
          </a:xfrm>
        </p:spPr>
        <p:txBody>
          <a:bodyPr>
            <a:normAutofit fontScale="90000"/>
          </a:bodyPr>
          <a:lstStyle/>
          <a:p>
            <a:pPr algn="l"/>
            <a:r>
              <a:rPr lang="en-ID" sz="4000" b="1" dirty="0" err="1"/>
              <a:t>Fungsi</a:t>
            </a:r>
            <a:r>
              <a:rPr lang="en-ID" sz="4000" b="1" dirty="0"/>
              <a:t> </a:t>
            </a:r>
            <a:r>
              <a:rPr lang="en-ID" sz="4000" b="1" dirty="0" err="1"/>
              <a:t>Dengan</a:t>
            </a:r>
            <a:r>
              <a:rPr lang="en-ID" sz="4000" b="1" dirty="0"/>
              <a:t> Return Value / Nilai </a:t>
            </a:r>
            <a:r>
              <a:rPr lang="en-ID" sz="4000" b="1" dirty="0" err="1"/>
              <a:t>Balik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92E99-766E-47A6-8FFA-F996CB77F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788" y="240147"/>
            <a:ext cx="5654444" cy="6413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D91954-F3AF-412A-A9EA-199EE8487CE6}"/>
              </a:ext>
            </a:extLst>
          </p:cNvPr>
          <p:cNvSpPr txBox="1"/>
          <p:nvPr/>
        </p:nvSpPr>
        <p:spPr>
          <a:xfrm>
            <a:off x="471994" y="3031270"/>
            <a:ext cx="4748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randomWithRange</a:t>
            </a:r>
            <a:r>
              <a:rPr lang="en-ID" dirty="0"/>
              <a:t> </a:t>
            </a:r>
            <a:r>
              <a:rPr lang="en-ID" dirty="0" err="1"/>
              <a:t>bertugas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generate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acak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range yang </a:t>
            </a:r>
            <a:r>
              <a:rPr lang="en-ID" dirty="0" err="1"/>
              <a:t>ditentukan</a:t>
            </a:r>
            <a:r>
              <a:rPr lang="en-ID" dirty="0"/>
              <a:t>, yang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dijadikan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kembalian</a:t>
            </a:r>
            <a:r>
              <a:rPr lang="en-ID" dirty="0"/>
              <a:t> </a:t>
            </a:r>
            <a:r>
              <a:rPr lang="en-ID" dirty="0" err="1"/>
              <a:t>fungsi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9F659-CB7B-4ED3-A984-F803E7D86769}"/>
              </a:ext>
            </a:extLst>
          </p:cNvPr>
          <p:cNvSpPr txBox="1"/>
          <p:nvPr/>
        </p:nvSpPr>
        <p:spPr>
          <a:xfrm>
            <a:off x="457479" y="4226141"/>
            <a:ext cx="48868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Cara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menuliskan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diinginkan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parameter. Bisa </a:t>
            </a:r>
            <a:r>
              <a:rPr lang="en-ID" dirty="0" err="1"/>
              <a:t>dilihat</a:t>
            </a:r>
            <a:r>
              <a:rPr lang="en-ID" dirty="0"/>
              <a:t> pada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bahwa</a:t>
            </a:r>
            <a:r>
              <a:rPr lang="en-ID" dirty="0"/>
              <a:t> int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balik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randomWithRange</a:t>
            </a:r>
            <a:r>
              <a:rPr lang="en-ID" dirty="0"/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59438E-2A59-4E6F-9E42-758F0571A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479" y="5758954"/>
            <a:ext cx="4772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0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17" y="2296689"/>
            <a:ext cx="5113594" cy="787058"/>
          </a:xfrm>
        </p:spPr>
        <p:txBody>
          <a:bodyPr>
            <a:normAutofit fontScale="90000"/>
          </a:bodyPr>
          <a:lstStyle/>
          <a:p>
            <a:pPr algn="l"/>
            <a:r>
              <a:rPr lang="en-ID" sz="4000" b="1" dirty="0" err="1"/>
              <a:t>Fungsi</a:t>
            </a:r>
            <a:r>
              <a:rPr lang="en-ID" sz="4000" b="1" dirty="0"/>
              <a:t> </a:t>
            </a:r>
            <a:r>
              <a:rPr lang="en-ID" sz="4000" b="1" dirty="0" err="1"/>
              <a:t>Dengan</a:t>
            </a:r>
            <a:r>
              <a:rPr lang="en-ID" sz="4000" b="1" dirty="0"/>
              <a:t> Return Value / Nilai </a:t>
            </a:r>
            <a:r>
              <a:rPr lang="en-ID" sz="4000" b="1" dirty="0" err="1"/>
              <a:t>Balik</a:t>
            </a:r>
            <a:endParaRPr lang="en-ID" sz="4000" b="1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92E99-766E-47A6-8FFA-F996CB77F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788" y="240147"/>
            <a:ext cx="5654444" cy="6413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D91954-F3AF-412A-A9EA-199EE8487CE6}"/>
              </a:ext>
            </a:extLst>
          </p:cNvPr>
          <p:cNvSpPr txBox="1"/>
          <p:nvPr/>
        </p:nvSpPr>
        <p:spPr>
          <a:xfrm>
            <a:off x="603681" y="3083747"/>
            <a:ext cx="4748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keyword return </a:t>
            </a:r>
            <a:r>
              <a:rPr lang="en-ID" dirty="0" err="1"/>
              <a:t>diikuti</a:t>
            </a:r>
            <a:r>
              <a:rPr lang="en-ID" dirty="0"/>
              <a:t> data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dikembalikan</a:t>
            </a:r>
            <a:r>
              <a:rPr lang="en-ID" dirty="0"/>
              <a:t>. Pada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return value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value </a:t>
            </a:r>
            <a:r>
              <a:rPr lang="en-ID" dirty="0" err="1"/>
              <a:t>dijadikan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kembalian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.</a:t>
            </a:r>
          </a:p>
          <a:p>
            <a:pPr algn="just"/>
            <a:endParaRPr lang="en-ID" dirty="0"/>
          </a:p>
          <a:p>
            <a:pPr algn="just"/>
            <a:r>
              <a:rPr lang="en-ID" dirty="0" err="1"/>
              <a:t>Eksekusi</a:t>
            </a:r>
            <a:r>
              <a:rPr lang="en-ID" dirty="0"/>
              <a:t> keyword return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menjadikan</a:t>
            </a:r>
            <a:r>
              <a:rPr lang="en-ID" dirty="0"/>
              <a:t> proses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berhenti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juga. </a:t>
            </a:r>
            <a:r>
              <a:rPr lang="en-ID" dirty="0" err="1"/>
              <a:t>Semua</a:t>
            </a:r>
            <a:r>
              <a:rPr lang="en-ID" dirty="0"/>
              <a:t> statement </a:t>
            </a:r>
            <a:r>
              <a:rPr lang="en-ID" dirty="0" err="1"/>
              <a:t>setelah</a:t>
            </a:r>
            <a:r>
              <a:rPr lang="en-ID" dirty="0"/>
              <a:t> keyword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23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79BE83-73AD-4DBB-89EF-775DA4AD2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" y="509746"/>
            <a:ext cx="3151574" cy="12489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7DD483-713D-4C93-9440-8A53FD04B685}"/>
              </a:ext>
            </a:extLst>
          </p:cNvPr>
          <p:cNvSpPr txBox="1">
            <a:spLocks/>
          </p:cNvSpPr>
          <p:nvPr/>
        </p:nvSpPr>
        <p:spPr>
          <a:xfrm>
            <a:off x="1614256" y="33077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6AD7E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BE4AF2-DF12-4D15-899A-6A61BC1E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002" y="1911109"/>
            <a:ext cx="5263609" cy="1011061"/>
          </a:xfrm>
        </p:spPr>
        <p:txBody>
          <a:bodyPr>
            <a:normAutofit fontScale="90000"/>
          </a:bodyPr>
          <a:lstStyle/>
          <a:p>
            <a:pPr algn="l"/>
            <a:r>
              <a:rPr lang="en-ID" sz="4000" b="1" dirty="0" err="1"/>
              <a:t>Penggunaan</a:t>
            </a:r>
            <a:r>
              <a:rPr lang="en-ID" sz="4000" b="1" dirty="0"/>
              <a:t> </a:t>
            </a:r>
            <a:r>
              <a:rPr lang="en-ID" sz="4000" b="1" dirty="0" err="1"/>
              <a:t>Fungsi</a:t>
            </a:r>
            <a:r>
              <a:rPr lang="en-ID" sz="4000" b="1" dirty="0"/>
              <a:t> </a:t>
            </a:r>
            <a:r>
              <a:rPr lang="en-ID" sz="4000" b="1" dirty="0" err="1"/>
              <a:t>rand.Seed</a:t>
            </a:r>
            <a:r>
              <a:rPr lang="en-ID" sz="4000" b="1" dirty="0"/>
              <a:t>()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7A37CF-4F19-4303-B7AF-26C40D937A18}"/>
              </a:ext>
            </a:extLst>
          </p:cNvPr>
          <p:cNvSpPr txBox="1">
            <a:spLocks/>
          </p:cNvSpPr>
          <p:nvPr/>
        </p:nvSpPr>
        <p:spPr>
          <a:xfrm>
            <a:off x="510002" y="2993767"/>
            <a:ext cx="7932662" cy="2616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92E99-766E-47A6-8FFA-F996CB77F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788" y="240147"/>
            <a:ext cx="5654444" cy="6413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F7B76-D815-428F-9775-CB73C0ABD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25" y="4031650"/>
            <a:ext cx="1704975" cy="285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D91954-F3AF-412A-A9EA-199EE8487CE6}"/>
              </a:ext>
            </a:extLst>
          </p:cNvPr>
          <p:cNvSpPr txBox="1"/>
          <p:nvPr/>
        </p:nvSpPr>
        <p:spPr>
          <a:xfrm>
            <a:off x="603681" y="3083747"/>
            <a:ext cx="4748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random yang </a:t>
            </a:r>
            <a:r>
              <a:rPr lang="en-ID" dirty="0" err="1"/>
              <a:t>akan</a:t>
            </a:r>
            <a:r>
              <a:rPr lang="en-ID" dirty="0"/>
              <a:t> di-generate </a:t>
            </a:r>
            <a:r>
              <a:rPr lang="en-ID" dirty="0" err="1"/>
              <a:t>benar-benar</a:t>
            </a:r>
            <a:r>
              <a:rPr lang="en-ID" dirty="0"/>
              <a:t> </a:t>
            </a:r>
            <a:r>
              <a:rPr lang="en-ID" dirty="0" err="1"/>
              <a:t>acak</a:t>
            </a:r>
            <a:r>
              <a:rPr lang="en-ID" dirty="0"/>
              <a:t>. Kita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parameter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(</a:t>
            </a:r>
            <a:r>
              <a:rPr lang="en-ID" dirty="0" err="1"/>
              <a:t>umumnya</a:t>
            </a:r>
            <a:r>
              <a:rPr lang="en-ID" dirty="0"/>
              <a:t>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time.Now</a:t>
            </a:r>
            <a:r>
              <a:rPr lang="en-ID" dirty="0"/>
              <a:t>().Unix()).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EC92E-7824-4803-99EF-5DAD875CCE11}"/>
              </a:ext>
            </a:extLst>
          </p:cNvPr>
          <p:cNvSpPr txBox="1"/>
          <p:nvPr/>
        </p:nvSpPr>
        <p:spPr>
          <a:xfrm>
            <a:off x="603681" y="4612524"/>
            <a:ext cx="47480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rand.Seed</a:t>
            </a:r>
            <a:r>
              <a:rPr lang="en-ID" dirty="0"/>
              <a:t>() </a:t>
            </a:r>
            <a:r>
              <a:rPr lang="en-ID" dirty="0" err="1"/>
              <a:t>berada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package math/rand, yang </a:t>
            </a:r>
            <a:r>
              <a:rPr lang="en-ID" dirty="0" err="1"/>
              <a:t>harus</a:t>
            </a:r>
            <a:r>
              <a:rPr lang="en-ID" dirty="0"/>
              <a:t> di-import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dimanfaatkan</a:t>
            </a:r>
            <a:r>
              <a:rPr lang="en-ID" dirty="0"/>
              <a:t>.</a:t>
            </a:r>
          </a:p>
          <a:p>
            <a:pPr algn="just"/>
            <a:endParaRPr lang="en-ID" dirty="0"/>
          </a:p>
          <a:p>
            <a:pPr algn="just"/>
            <a:r>
              <a:rPr lang="en-ID" dirty="0"/>
              <a:t>Package time juga </a:t>
            </a:r>
            <a:r>
              <a:rPr lang="en-ID" dirty="0" err="1"/>
              <a:t>perlu</a:t>
            </a:r>
            <a:r>
              <a:rPr lang="en-ID" dirty="0"/>
              <a:t> di-import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(</a:t>
            </a:r>
            <a:r>
              <a:rPr lang="en-ID" dirty="0" err="1"/>
              <a:t>time.Now</a:t>
            </a:r>
            <a:r>
              <a:rPr lang="en-ID" dirty="0"/>
              <a:t>().Unix()) </a:t>
            </a:r>
            <a:r>
              <a:rPr lang="en-ID" dirty="0" err="1"/>
              <a:t>disitu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760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678</Words>
  <Application>Microsoft Office PowerPoint</Application>
  <PresentationFormat>Widescreen</PresentationFormat>
  <Paragraphs>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Office Theme</vt:lpstr>
      <vt:lpstr>Belajar Golang</vt:lpstr>
      <vt:lpstr>Fungsi</vt:lpstr>
      <vt:lpstr>Penerapan Fungsi</vt:lpstr>
      <vt:lpstr>Penerapan Fungsi</vt:lpstr>
      <vt:lpstr>Penerapan Fungsi</vt:lpstr>
      <vt:lpstr>Fungsi Dengan Return Value / Nilai Balik</vt:lpstr>
      <vt:lpstr>Fungsi Dengan Return Value / Nilai Balik</vt:lpstr>
      <vt:lpstr>Fungsi Dengan Return Value / Nilai Balik</vt:lpstr>
      <vt:lpstr>Penggunaan Fungsi rand.Seed()</vt:lpstr>
      <vt:lpstr>Import Banyak Package</vt:lpstr>
      <vt:lpstr>Deklarasi Parameter Bertipe Data Sama</vt:lpstr>
      <vt:lpstr>Penggunaan Keyword return Untuk Menghentikan Proses Dalam Fungsi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Golang</dc:title>
  <dc:creator>IT-Eko</dc:creator>
  <cp:lastModifiedBy>IT-Eko</cp:lastModifiedBy>
  <cp:revision>28</cp:revision>
  <dcterms:created xsi:type="dcterms:W3CDTF">2021-11-21T02:22:07Z</dcterms:created>
  <dcterms:modified xsi:type="dcterms:W3CDTF">2021-11-21T02:54:24Z</dcterms:modified>
</cp:coreProperties>
</file>