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BEC03-554D-410F-910D-510EF6C99740}" type="datetimeFigureOut">
              <a:rPr lang="en-ID" smtClean="0"/>
              <a:t>26/11/2021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4F071-29E7-4E5A-869F-3A90DE9EA1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968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2980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3792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0732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969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824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228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00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777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8244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256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1701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2441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4637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64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EA00-ABB4-4888-A819-C4C023B49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86BF3-F663-4258-ACB1-31B7A22AA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A329E-469F-4AC7-BA32-6DF2C874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D5C-A8FE-4604-B853-842631F2BA9C}" type="datetimeFigureOut">
              <a:rPr lang="en-ID" smtClean="0"/>
              <a:t>26/11/2021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6C626-F919-4A16-96A1-DDE3CBBE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7B88C-9664-4C25-95B6-1C15C105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207E-275C-4BC4-9490-18660BFC2A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687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4524-FE49-4C68-A6D7-DEA53BE8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89415-37D5-442A-A17E-B87BB91EC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B0857-4A55-4197-A7A2-D41A1434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D5C-A8FE-4604-B853-842631F2BA9C}" type="datetimeFigureOut">
              <a:rPr lang="en-ID" smtClean="0"/>
              <a:t>26/11/2021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9E5C4-EBAE-4406-BC46-46CFC55A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71B4D-C95B-4B73-8590-E32F4A8D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207E-275C-4BC4-9490-18660BFC2A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13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6D8CA-E026-4AB5-B8FE-D540DF91E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A6B14-893D-45B6-95DA-5F7F2D0F4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FBB2A-B7CD-4B76-9115-E8849276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D5C-A8FE-4604-B853-842631F2BA9C}" type="datetimeFigureOut">
              <a:rPr lang="en-ID" smtClean="0"/>
              <a:t>26/11/2021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8B59D-9F3E-4F0A-A38F-D3B80CA4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0986A-5B1C-49BB-B3DB-F18B2A3A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207E-275C-4BC4-9490-18660BFC2A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247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496A-200F-4D79-B774-07E2BC5A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130BD-A474-4281-A248-754C1B5B9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1F73-888D-4E65-9B4E-B32C1E88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D5C-A8FE-4604-B853-842631F2BA9C}" type="datetimeFigureOut">
              <a:rPr lang="en-ID" smtClean="0"/>
              <a:t>26/11/2021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18F8E-42A7-48C0-B3A3-7BC4A64E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987EB-4818-4E9D-AF0D-BDC51981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207E-275C-4BC4-9490-18660BFC2A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019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CE56-F493-40E0-A4D3-4B49A5C5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B56FD-062F-4217-AC5F-B13613125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2C44-DF3D-4D02-B0C6-1D771B5A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D5C-A8FE-4604-B853-842631F2BA9C}" type="datetimeFigureOut">
              <a:rPr lang="en-ID" smtClean="0"/>
              <a:t>26/11/2021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C4C39-F052-4BC0-B6E3-C6617A32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92C81-6D34-4FB0-9471-99BB5CE7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207E-275C-4BC4-9490-18660BFC2A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528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E52A-1B48-440E-91EA-E771413D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386D6-9DD2-464A-AE52-556F24AFD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DEAD9-6D9D-472C-BFE1-039B46D7A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CB90C-16A0-41D6-A60B-636E31D1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D5C-A8FE-4604-B853-842631F2BA9C}" type="datetimeFigureOut">
              <a:rPr lang="en-ID" smtClean="0"/>
              <a:t>26/11/2021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4147-C188-4870-AB35-75CC100F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99C82-2DCD-4AF3-9A1C-5966BFA2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207E-275C-4BC4-9490-18660BFC2A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1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8EE0-5773-4A92-BFBF-44512C75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F4753-F83A-4ABE-8D63-73758F738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4E3BA-E4AB-43D4-9648-DCAE172A3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61EBA-E19D-4D8E-A6F8-FB7189F53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B66B8-8EE7-485E-B46E-2DDC2462D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7DF14-CE7D-4B43-A0C1-19322A53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D5C-A8FE-4604-B853-842631F2BA9C}" type="datetimeFigureOut">
              <a:rPr lang="en-ID" smtClean="0"/>
              <a:t>26/11/2021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94F3D-636C-4A59-BDF3-22AD6FD3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0DC6D-C358-4070-930A-3AB20505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207E-275C-4BC4-9490-18660BFC2A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189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0899-21AE-47E7-87EE-D715243D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B43CA-80C7-4239-9E3A-0591DC83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D5C-A8FE-4604-B853-842631F2BA9C}" type="datetimeFigureOut">
              <a:rPr lang="en-ID" smtClean="0"/>
              <a:t>26/11/2021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B8DD5-F7A3-4C09-B9EF-3194720F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98A60-C848-4372-BE1F-C52702AF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207E-275C-4BC4-9490-18660BFC2A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931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9AB33-9C82-4269-8D57-57C650E0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D5C-A8FE-4604-B853-842631F2BA9C}" type="datetimeFigureOut">
              <a:rPr lang="en-ID" smtClean="0"/>
              <a:t>26/11/2021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75F2E-4DA7-4D6B-AA24-090CE56C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02B9D-B41B-48F1-8CD1-FC424E1A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207E-275C-4BC4-9490-18660BFC2A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13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592D-372F-4573-B85D-541A1762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A8AD-9E0B-4A86-BA86-918E53A8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A44B8-C519-4797-BDB4-5C9B95E79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2E859-A666-4A94-B0CD-B2E6BCAA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D5C-A8FE-4604-B853-842631F2BA9C}" type="datetimeFigureOut">
              <a:rPr lang="en-ID" smtClean="0"/>
              <a:t>26/11/2021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DF342-D3F1-4167-914D-4826D75A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CFF8C-6C08-485A-A7DE-7FD33532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207E-275C-4BC4-9490-18660BFC2A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690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BB2E-0B6D-4AEE-82BF-05AD9070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2C180-212F-4332-B16F-7E5DC934F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1D293-7F3C-4E1B-BF48-6C5B04D4C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59185-8767-4275-A395-F5351A19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D5C-A8FE-4604-B853-842631F2BA9C}" type="datetimeFigureOut">
              <a:rPr lang="en-ID" smtClean="0"/>
              <a:t>26/11/2021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B6A4A-A33B-4030-8528-4D9AEC03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BFC56-89A6-4405-8E7C-93EF6692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207E-275C-4BC4-9490-18660BFC2A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979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D6B8C-2586-4C43-9E50-0CB6FB0B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D893E-8D6B-47F2-B0D5-DE5995FD9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2D996-F1BF-4302-8A34-34DF9E1DE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AD5C-A8FE-4604-B853-842631F2BA9C}" type="datetimeFigureOut">
              <a:rPr lang="en-ID" smtClean="0"/>
              <a:t>26/11/2021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C4F67-F774-481F-872A-30D9C03AC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16FF7-8B3B-48E5-A958-157D2F945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3207E-275C-4BC4-9490-18660BFC2A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095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FD-9BE1-4BCD-AFE5-5C3462A6A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7245"/>
            <a:ext cx="9144000" cy="914970"/>
          </a:xfrm>
        </p:spPr>
        <p:txBody>
          <a:bodyPr/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Belajar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Golang</a:t>
            </a:r>
            <a:endParaRPr lang="en-ID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B63F25-5182-4274-9084-0244738EEBFA}"/>
              </a:ext>
            </a:extLst>
          </p:cNvPr>
          <p:cNvSpPr txBox="1">
            <a:spLocks/>
          </p:cNvSpPr>
          <p:nvPr/>
        </p:nvSpPr>
        <p:spPr>
          <a:xfrm>
            <a:off x="590874" y="3429000"/>
            <a:ext cx="10919534" cy="723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Struct</a:t>
            </a:r>
            <a:endParaRPr lang="en-ID" sz="54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7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Struct Method</a:t>
            </a:r>
            <a:endParaRPr lang="en-ID" sz="4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04D678-B65C-4AF4-9F8C-2EA643696CE3}"/>
              </a:ext>
            </a:extLst>
          </p:cNvPr>
          <p:cNvSpPr txBox="1"/>
          <p:nvPr/>
        </p:nvSpPr>
        <p:spPr>
          <a:xfrm>
            <a:off x="707605" y="2662353"/>
            <a:ext cx="1016715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Struct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lainnya</a:t>
            </a:r>
            <a:r>
              <a:rPr lang="en-US" sz="2000" dirty="0"/>
              <a:t>, </a:t>
            </a:r>
            <a:r>
              <a:rPr lang="en-US" sz="2000" dirty="0" err="1"/>
              <a:t>dia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parameter </a:t>
            </a:r>
            <a:r>
              <a:rPr lang="en-US" sz="2000" dirty="0" err="1"/>
              <a:t>untuk</a:t>
            </a:r>
            <a:r>
              <a:rPr lang="en-US" sz="2000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method </a:t>
            </a:r>
            <a:r>
              <a:rPr lang="en-US" sz="2000" dirty="0" err="1"/>
              <a:t>kedalam</a:t>
            </a:r>
            <a:r>
              <a:rPr lang="en-US" sz="2000" dirty="0"/>
              <a:t> struct,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seakan-akan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struct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Method </a:t>
            </a:r>
            <a:r>
              <a:rPr lang="en-US" sz="2000" dirty="0" err="1"/>
              <a:t>adalah</a:t>
            </a:r>
            <a:r>
              <a:rPr lang="en-US" sz="2000" dirty="0"/>
              <a:t> function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92950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Struct Method</a:t>
            </a:r>
            <a:endParaRPr lang="en-ID" sz="4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3CE163-46A0-4036-B5A9-0C8BB1576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92" y="2662353"/>
            <a:ext cx="7924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7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Struct Method</a:t>
            </a:r>
            <a:endParaRPr lang="en-ID" sz="4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DB16D3-F70E-4AD1-B349-4257F38F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96" y="2778945"/>
            <a:ext cx="9803585" cy="14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5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Struct Method</a:t>
            </a:r>
            <a:endParaRPr lang="en-ID" sz="4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6E4E10-4D1A-40AF-92D4-F3FC54F5D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15" y="2567681"/>
            <a:ext cx="7424341" cy="391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92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Struct Method</a:t>
            </a:r>
            <a:endParaRPr lang="en-ID" sz="4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E38E0D-4CE4-448D-916B-596AFCE16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71" y="2778945"/>
            <a:ext cx="83629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Struct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Struct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template data yang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menggabungkan</a:t>
            </a:r>
            <a:r>
              <a:rPr lang="en-ID" sz="2000" dirty="0"/>
              <a:t> </a:t>
            </a:r>
            <a:r>
              <a:rPr lang="en-ID" sz="2000" dirty="0" err="1"/>
              <a:t>nol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data </a:t>
            </a:r>
            <a:r>
              <a:rPr lang="en-ID" sz="2000" dirty="0" err="1"/>
              <a:t>lainnya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kesatuan</a:t>
            </a:r>
            <a:endParaRPr lang="en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Struct </a:t>
            </a:r>
            <a:r>
              <a:rPr lang="en-ID" sz="2000" dirty="0" err="1"/>
              <a:t>biasanya</a:t>
            </a:r>
            <a:r>
              <a:rPr lang="en-ID" sz="2000" dirty="0"/>
              <a:t> </a:t>
            </a:r>
            <a:r>
              <a:rPr lang="en-ID" sz="2000" dirty="0" err="1"/>
              <a:t>representasi</a:t>
            </a:r>
            <a:r>
              <a:rPr lang="en-ID" sz="2000" dirty="0"/>
              <a:t> data </a:t>
            </a:r>
            <a:r>
              <a:rPr lang="en-ID" sz="2000" dirty="0" err="1"/>
              <a:t>dalam</a:t>
            </a:r>
            <a:r>
              <a:rPr lang="en-ID" sz="2000" dirty="0"/>
              <a:t> program </a:t>
            </a:r>
            <a:r>
              <a:rPr lang="en-ID" sz="2000" dirty="0" err="1"/>
              <a:t>aplikasi</a:t>
            </a:r>
            <a:r>
              <a:rPr lang="en-ID" sz="2000" dirty="0"/>
              <a:t> yang </a:t>
            </a:r>
            <a:r>
              <a:rPr lang="en-ID" sz="2000" dirty="0" err="1"/>
              <a:t>kita</a:t>
            </a:r>
            <a:r>
              <a:rPr lang="en-ID" sz="2000" dirty="0"/>
              <a:t> buat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Data di Struct </a:t>
            </a:r>
            <a:r>
              <a:rPr lang="en-ID" sz="2000" dirty="0" err="1"/>
              <a:t>disimpan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Sederhana</a:t>
            </a:r>
            <a:r>
              <a:rPr lang="en-ID" sz="2000" dirty="0"/>
              <a:t> </a:t>
            </a:r>
            <a:r>
              <a:rPr lang="en-ID" sz="2000" dirty="0" err="1"/>
              <a:t>nya</a:t>
            </a:r>
            <a:r>
              <a:rPr lang="en-ID" sz="2000" dirty="0"/>
              <a:t> struct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kumpulan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field</a:t>
            </a:r>
          </a:p>
        </p:txBody>
      </p:sp>
    </p:spTree>
    <p:extLst>
      <p:ext uri="{BB962C8B-B14F-4D97-AF65-F5344CB8AC3E}">
        <p14:creationId xmlns:p14="http://schemas.microsoft.com/office/powerpoint/2010/main" val="14189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Kode Program Struct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F1573-3943-4E0A-9AF5-F08CEBC85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56" y="2662353"/>
            <a:ext cx="11011270" cy="2406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/>
              <a:t>Membuat</a:t>
            </a:r>
            <a:r>
              <a:rPr lang="en-US" sz="4000" b="1" dirty="0"/>
              <a:t> Data Struct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Struct </a:t>
            </a:r>
            <a:r>
              <a:rPr lang="en-ID" sz="2000" dirty="0" err="1"/>
              <a:t>adalah</a:t>
            </a:r>
            <a:r>
              <a:rPr lang="en-ID" sz="2000" dirty="0"/>
              <a:t> template data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pemodelan</a:t>
            </a:r>
            <a:r>
              <a:rPr lang="en-ID" sz="2000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Struct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langsung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endParaRPr lang="en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Namum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data/object </a:t>
            </a:r>
            <a:r>
              <a:rPr lang="en-ID" sz="2000" dirty="0" err="1"/>
              <a:t>dari</a:t>
            </a:r>
            <a:r>
              <a:rPr lang="en-ID" sz="2000" dirty="0"/>
              <a:t> struct yang </a:t>
            </a:r>
            <a:r>
              <a:rPr lang="en-ID" sz="2000" dirty="0" err="1"/>
              <a:t>telah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buat</a:t>
            </a:r>
          </a:p>
        </p:txBody>
      </p:sp>
    </p:spTree>
    <p:extLst>
      <p:ext uri="{BB962C8B-B14F-4D97-AF65-F5344CB8AC3E}">
        <p14:creationId xmlns:p14="http://schemas.microsoft.com/office/powerpoint/2010/main" val="353664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Kode Program </a:t>
            </a:r>
            <a:r>
              <a:rPr lang="en-US" sz="4000" b="1" dirty="0" err="1"/>
              <a:t>Membuat</a:t>
            </a:r>
            <a:r>
              <a:rPr lang="en-US" sz="4000" b="1" dirty="0"/>
              <a:t> Data Struct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0A3C2C-04D8-4D19-8274-3EE0853C0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05" y="2736250"/>
            <a:ext cx="84677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8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Kode Program </a:t>
            </a:r>
            <a:r>
              <a:rPr lang="en-US" sz="4000" b="1" dirty="0" err="1"/>
              <a:t>Membuat</a:t>
            </a:r>
            <a:r>
              <a:rPr lang="en-US" sz="4000" b="1" dirty="0"/>
              <a:t> Data Struct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EAD729-4FDC-4AC7-8999-5DF0ADFCD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52" y="2778945"/>
            <a:ext cx="92202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9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Kode Program Struct Literals</a:t>
            </a:r>
            <a:endParaRPr lang="en-ID" sz="4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5F2D4A-EB6D-4B3B-9013-C778DF9A2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80" y="2725842"/>
            <a:ext cx="67341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0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Kode Program Struct Literals</a:t>
            </a:r>
            <a:endParaRPr lang="en-ID" sz="4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AA4604-BF10-4FBE-A41A-CE9800AAF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730" y="2778945"/>
            <a:ext cx="84486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0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Kode Program Struct Literals</a:t>
            </a:r>
            <a:endParaRPr lang="en-ID" sz="4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5E69D5-7839-4F58-A5D7-62FA31D28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48" y="2778945"/>
            <a:ext cx="86677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157</Words>
  <Application>Microsoft Office PowerPoint</Application>
  <PresentationFormat>Widescreen</PresentationFormat>
  <Paragraphs>39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Office Theme</vt:lpstr>
      <vt:lpstr>Belajar Golang</vt:lpstr>
      <vt:lpstr>Struct</vt:lpstr>
      <vt:lpstr>Kode Program Struct</vt:lpstr>
      <vt:lpstr>Membuat Data Struct</vt:lpstr>
      <vt:lpstr>Kode Program Membuat Data Struct</vt:lpstr>
      <vt:lpstr>Kode Program Membuat Data Struct</vt:lpstr>
      <vt:lpstr>Kode Program Struct Literals</vt:lpstr>
      <vt:lpstr>Kode Program Struct Literals</vt:lpstr>
      <vt:lpstr>Kode Program Struct Literals</vt:lpstr>
      <vt:lpstr>Struct Method</vt:lpstr>
      <vt:lpstr>Struct Method</vt:lpstr>
      <vt:lpstr>Struct Method</vt:lpstr>
      <vt:lpstr>Struct Method</vt:lpstr>
      <vt:lpstr>Struct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Golang</dc:title>
  <dc:creator>IT-Eko</dc:creator>
  <cp:lastModifiedBy>IT-Eko</cp:lastModifiedBy>
  <cp:revision>24</cp:revision>
  <dcterms:created xsi:type="dcterms:W3CDTF">2021-11-23T07:09:13Z</dcterms:created>
  <dcterms:modified xsi:type="dcterms:W3CDTF">2021-11-26T09:47:08Z</dcterms:modified>
</cp:coreProperties>
</file>