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75" r:id="rId5"/>
    <p:sldId id="276" r:id="rId6"/>
    <p:sldId id="283" r:id="rId7"/>
    <p:sldId id="277" r:id="rId8"/>
    <p:sldId id="278" r:id="rId9"/>
    <p:sldId id="266" r:id="rId10"/>
    <p:sldId id="265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488-DC51-4709-9D87-63F2A565E695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6193-99E0-42E1-8C04-217A6E507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34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208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67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68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491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25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16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75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21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71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51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9436-51F9-41D5-AA21-7CEA3F9A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2CF1-A56B-475A-9DAB-409E0B3C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7E9F-6D10-48FF-8BDC-53063278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E809-8204-4AB3-AF71-EE6CE84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79F7-7F17-4086-BD5B-F68931E9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6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30E7-23E9-4DE4-994B-FFE34278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1F48C-78B9-477A-ACAE-8D10B018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272F-8C9E-4F2B-9813-42F83074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7965-3FDC-4E9C-8724-1C2D3FD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CA6C-CB6B-4E88-BE52-CEBFC11B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6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19D8E-A3BB-40D4-9C88-63301B407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ACFF-512E-4893-9074-F2556ECC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69D0-0359-466D-B8EE-F05729C5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114C-BE80-4119-AC13-3CF851BE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3B35-CE06-4AFE-AC14-1B524090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617D-0D17-48E3-800F-C48BA9A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FBB7-7141-42FB-8F46-56AECC4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2677-45F4-47F1-A97A-11107566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145F-A9BB-4CE2-A9CA-EBDADF4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7E2B-D36E-405B-B9A5-FF70D0A0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0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5520-F7FF-4BB6-AA0D-730A29A8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B71D-BED5-4019-9E09-C0D2755B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115B-B0D3-4182-B684-832BDB90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70D8-3227-4742-92C6-C1726776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9DC6-0A63-497D-BAAB-6B380BD0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1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687-DCED-476B-9D21-1499A19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13F4-B709-4F59-961E-3E239B3E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386C-F133-4165-9DAD-C09B8BB9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B6BF-9D1B-483D-8464-D1CCF746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2F19-2461-47C4-931A-38E0C98E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66BF-9C33-49FC-B0C1-4C503950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7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9365-C18E-4F43-9CD4-CEAE6986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2E8E9-BDBD-4A5D-B79E-E89ECF0D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98DB-7D1B-4803-A51C-3D5A161C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54DF8-422D-4842-9B6B-9AF52A99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CC95E-F713-4153-9DF4-AE9DA2B8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BC99-C1C3-451B-8F8A-7285E940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169B-FB42-4188-819A-287998AB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FCC52-E6E8-458D-AFB7-1E1A786E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4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8C1F-3361-458E-AE83-913E9580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C2A70-2D13-4782-8B63-6EFB33F3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DD854-1202-4309-86DA-0F26A973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0CC79-7F47-4F32-826F-617AF91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53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EA147-36A2-4552-AF39-249A70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23615-66D5-408A-BA2E-C3F7A278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3189-36FC-46A8-87D3-F55304CD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5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09B8-D2CA-4957-82CE-E7BD3872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CF80-10C8-4F1C-BE73-C81E65B8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E25A-7AC1-43DC-A6B5-B008D5AD7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5C7F5-37ED-47E7-A8B1-9D23296D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EED1-2A32-47DC-A8E4-DDFA743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17A3-A25D-407D-A0C4-48008BF8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1ECC-3B9F-416F-B4D9-E3DB6E4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BDCE2-F072-4EC6-8393-25DD56E6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143F-77A6-4E32-A573-B13BE041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455C4-80E9-4E1D-B4FE-47EF5922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CCAFB-827D-4076-AAD2-D31B7D7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86F84-9A0F-4541-97E6-EF22EC42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8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B4AC5-272D-4D66-9435-894A9759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285D-1DB0-4604-AE44-0992369F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3DAD-A86F-4251-8BBA-6C5770BEF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3D1-EAA3-4B80-AC51-C24C446517A8}" type="datetimeFigureOut">
              <a:rPr lang="en-ID" smtClean="0"/>
              <a:t>28/11/2021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95C0-B69E-4592-989A-82ED52E1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855D-AF32-49DA-BA51-B4D10E07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240C-22B8-4AB7-82B4-3897FBF722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1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Pointer</a:t>
            </a:r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Efek</a:t>
            </a:r>
            <a:r>
              <a:rPr lang="en-ID" sz="4000" b="1" dirty="0"/>
              <a:t> </a:t>
            </a:r>
            <a:r>
              <a:rPr lang="en-ID" sz="4000" b="1" dirty="0" err="1"/>
              <a:t>Perubahan</a:t>
            </a:r>
            <a:r>
              <a:rPr lang="en-ID" sz="4000" b="1" dirty="0"/>
              <a:t> Nilai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Ketika salah satu variabel pointer di ubah nilainya, sedang ada variabel lain yang memiliki referensi memori yang sama, maka nilai variabel lain tersebut juga akan berubah.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286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Efek</a:t>
            </a:r>
            <a:r>
              <a:rPr lang="en-ID" sz="4000" b="1" dirty="0"/>
              <a:t> </a:t>
            </a:r>
            <a:r>
              <a:rPr lang="en-ID" sz="4000" b="1" dirty="0" err="1"/>
              <a:t>Perubahan</a:t>
            </a:r>
            <a:r>
              <a:rPr lang="en-ID" sz="4000" b="1" dirty="0"/>
              <a:t> Nilai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EC723-5842-4D49-AF66-0364017F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76" y="2596456"/>
            <a:ext cx="6732198" cy="4174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B8C19D-D610-4D82-A262-D04706D47DA6}"/>
              </a:ext>
            </a:extLst>
          </p:cNvPr>
          <p:cNvSpPr txBox="1"/>
          <p:nvPr/>
        </p:nvSpPr>
        <p:spPr>
          <a:xfrm>
            <a:off x="5583499" y="2747224"/>
            <a:ext cx="49942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numberA</a:t>
            </a:r>
            <a:r>
              <a:rPr lang="en-ID" dirty="0"/>
              <a:t> dan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Perubahan</a:t>
            </a:r>
            <a:r>
              <a:rPr lang="en-ID" dirty="0"/>
              <a:t> pada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numberA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di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5.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5.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F93947-DFDA-4E3B-AD82-BA6003F9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267" y="4586421"/>
            <a:ext cx="6544733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0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Efek</a:t>
            </a:r>
            <a:r>
              <a:rPr lang="en-ID" sz="4000" b="1" dirty="0"/>
              <a:t> </a:t>
            </a:r>
            <a:r>
              <a:rPr lang="en-ID" sz="4000" b="1" dirty="0" err="1"/>
              <a:t>Perubahan</a:t>
            </a:r>
            <a:r>
              <a:rPr lang="en-ID" sz="4000" b="1" dirty="0"/>
              <a:t> Nilai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C19D-D610-4D82-A262-D04706D47DA6}"/>
              </a:ext>
            </a:extLst>
          </p:cNvPr>
          <p:cNvSpPr txBox="1"/>
          <p:nvPr/>
        </p:nvSpPr>
        <p:spPr>
          <a:xfrm>
            <a:off x="707605" y="451439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numberA</a:t>
            </a:r>
            <a:r>
              <a:rPr lang="en-ID" dirty="0"/>
              <a:t> dan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Perubahan</a:t>
            </a:r>
            <a:r>
              <a:rPr lang="en-ID" dirty="0"/>
              <a:t> pada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numberA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di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5.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5.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F93947-DFDA-4E3B-AD82-BA6003F90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1" y="2755300"/>
            <a:ext cx="6544733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13812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1" y="1107160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Parameter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510002" y="1736106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Parameter </a:t>
            </a:r>
            <a:r>
              <a:rPr lang="en-ID" sz="2000" dirty="0" err="1"/>
              <a:t>bisa</a:t>
            </a:r>
            <a:r>
              <a:rPr lang="en-ID" sz="2000" dirty="0"/>
              <a:t> juga </a:t>
            </a:r>
            <a:r>
              <a:rPr lang="en-ID" sz="2000" dirty="0" err="1"/>
              <a:t>didesain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pointer. Cara </a:t>
            </a:r>
            <a:r>
              <a:rPr lang="en-ID" sz="2000" dirty="0" err="1"/>
              <a:t>penerapannya</a:t>
            </a:r>
            <a:r>
              <a:rPr lang="en-ID" sz="2000" dirty="0"/>
              <a:t>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mendeklarasikan</a:t>
            </a:r>
            <a:r>
              <a:rPr lang="en-ID" sz="2000" dirty="0"/>
              <a:t> parameter </a:t>
            </a:r>
            <a:r>
              <a:rPr lang="en-ID" sz="2000" dirty="0" err="1"/>
              <a:t>sebagai</a:t>
            </a:r>
            <a:r>
              <a:rPr lang="en-ID" sz="2000" dirty="0"/>
              <a:t> pointer.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00A19-07B2-4402-A298-EEE3CF8D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56" y="2356117"/>
            <a:ext cx="7431384" cy="42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138122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1" y="1107160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Parameter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510002" y="1736106"/>
            <a:ext cx="101671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Fungsi change() memiliki 2 parameter, yaitu original yang tipenya adalah pointer int, dan value yang bertipe int. Di dalam fungsi tersebut nilai asli parameter pointer original diubah.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Fungsi change() kemudian diimplementasikan di main. Variabel number yang nilai awalnya adalah 4 diambil referensi-nya lalu digunakan sebagai parameter pada pemanggilan fungsi change().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Nilai variabel number berubah menjadi 10 karena perubahan yang terjadi di dalam fungsi change adalah pada variabel pointer.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97FED-FD8A-4D8B-88AD-411E4D43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27" y="4752192"/>
            <a:ext cx="7272905" cy="6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Kenapa</a:t>
            </a:r>
            <a:r>
              <a:rPr lang="en-US" sz="4000" b="1" dirty="0"/>
              <a:t> </a:t>
            </a:r>
            <a:r>
              <a:rPr lang="en-US" sz="4000" b="1" dirty="0" err="1"/>
              <a:t>kita</a:t>
            </a:r>
            <a:r>
              <a:rPr lang="en-US" sz="4000" b="1" dirty="0"/>
              <a:t> </a:t>
            </a:r>
            <a:r>
              <a:rPr lang="en-US" sz="4000" b="1" dirty="0" err="1"/>
              <a:t>harus</a:t>
            </a:r>
            <a:r>
              <a:rPr lang="en-US" sz="4000" b="1" dirty="0"/>
              <a:t> </a:t>
            </a:r>
            <a:r>
              <a:rPr lang="en-US" sz="4000" b="1" dirty="0" err="1"/>
              <a:t>memahami</a:t>
            </a:r>
            <a:r>
              <a:rPr lang="en-US" sz="4000" b="1" dirty="0"/>
              <a:t> Pointer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Pointer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sangat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Bahasa </a:t>
            </a:r>
            <a:r>
              <a:rPr lang="en-US" sz="2000" dirty="0" err="1"/>
              <a:t>pemrograman</a:t>
            </a:r>
            <a:r>
              <a:rPr lang="en-US" sz="2000" dirty="0"/>
              <a:t> 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teman-teman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bingung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dibaca-baca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Pointer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Pointer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i="1" dirty="0"/>
              <a:t>reference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alamat</a:t>
            </a:r>
            <a:r>
              <a:rPr lang="en-ID" sz="2000" dirty="0"/>
              <a:t> </a:t>
            </a:r>
            <a:r>
              <a:rPr lang="en-ID" sz="2000" dirty="0" err="1"/>
              <a:t>memori</a:t>
            </a:r>
            <a:r>
              <a:rPr lang="en-ID" sz="2000" dirty="0"/>
              <a:t>. </a:t>
            </a:r>
            <a:r>
              <a:rPr lang="en-ID" sz="2000" dirty="0" err="1"/>
              <a:t>Variabel</a:t>
            </a:r>
            <a:r>
              <a:rPr lang="en-ID" sz="2000" dirty="0"/>
              <a:t> pointer </a:t>
            </a:r>
            <a:r>
              <a:rPr lang="en-ID" sz="2000" dirty="0" err="1"/>
              <a:t>berarti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yang </a:t>
            </a:r>
            <a:r>
              <a:rPr lang="en-ID" sz="2000" dirty="0" err="1"/>
              <a:t>berisi</a:t>
            </a:r>
            <a:r>
              <a:rPr lang="en-ID" sz="2000" dirty="0"/>
              <a:t> </a:t>
            </a:r>
            <a:r>
              <a:rPr lang="en-ID" sz="2000" dirty="0" err="1"/>
              <a:t>alamat</a:t>
            </a:r>
            <a:r>
              <a:rPr lang="en-ID" sz="2000" dirty="0"/>
              <a:t> </a:t>
            </a:r>
            <a:r>
              <a:rPr lang="en-ID" sz="2000" dirty="0" err="1"/>
              <a:t>memori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.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bertipe</a:t>
            </a:r>
            <a:r>
              <a:rPr lang="en-ID" sz="2000" dirty="0"/>
              <a:t> integer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b="1" dirty="0"/>
              <a:t>4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yang </a:t>
            </a:r>
            <a:r>
              <a:rPr lang="en-ID" sz="2000" dirty="0" err="1"/>
              <a:t>dimaksud</a:t>
            </a:r>
            <a:r>
              <a:rPr lang="en-ID" sz="2000" dirty="0"/>
              <a:t> pointer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b="1" dirty="0" err="1"/>
              <a:t>alamat</a:t>
            </a:r>
            <a:r>
              <a:rPr lang="en-ID" sz="2000" b="1" dirty="0"/>
              <a:t> </a:t>
            </a:r>
            <a:r>
              <a:rPr lang="en-ID" sz="2000" b="1" dirty="0" err="1"/>
              <a:t>memori</a:t>
            </a:r>
            <a:r>
              <a:rPr lang="en-ID" sz="2000" b="1" dirty="0"/>
              <a:t> </a:t>
            </a:r>
            <a:r>
              <a:rPr lang="en-ID" sz="2000" b="1" dirty="0" err="1"/>
              <a:t>dimana</a:t>
            </a:r>
            <a:r>
              <a:rPr lang="en-ID" sz="2000" b="1" dirty="0"/>
              <a:t> </a:t>
            </a:r>
            <a:r>
              <a:rPr lang="en-ID" sz="2000" b="1" dirty="0" err="1"/>
              <a:t>nilai</a:t>
            </a:r>
            <a:r>
              <a:rPr lang="en-ID" sz="2000" b="1" dirty="0"/>
              <a:t> 4 </a:t>
            </a:r>
            <a:r>
              <a:rPr lang="en-ID" sz="2000" b="1" dirty="0" err="1"/>
              <a:t>disimpan</a:t>
            </a:r>
            <a:r>
              <a:rPr lang="en-ID" sz="2000" dirty="0"/>
              <a:t>, </a:t>
            </a:r>
            <a:r>
              <a:rPr lang="en-ID" sz="2000" dirty="0" err="1"/>
              <a:t>bukan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4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Variabel-variabel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i="1" dirty="0"/>
              <a:t>reference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alamat</a:t>
            </a:r>
            <a:r>
              <a:rPr lang="en-ID" sz="2000" dirty="0"/>
              <a:t> pointer yang </a:t>
            </a:r>
            <a:r>
              <a:rPr lang="en-ID" sz="2000" dirty="0" err="1"/>
              <a:t>sama</a:t>
            </a:r>
            <a:r>
              <a:rPr lang="en-ID" sz="2000" dirty="0"/>
              <a:t>,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berhubungan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lain dan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pasti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. Ketika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efek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lain (yang </a:t>
            </a:r>
            <a:r>
              <a:rPr lang="en-ID" sz="2000" dirty="0" err="1"/>
              <a:t>referensi-nya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)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ikut</a:t>
            </a:r>
            <a:r>
              <a:rPr lang="en-ID" sz="2000" dirty="0"/>
              <a:t> </a:t>
            </a:r>
            <a:r>
              <a:rPr lang="en-ID" sz="2000" dirty="0" err="1"/>
              <a:t>berubah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7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Pointer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Variabel bertipe pointer ditandai dengan adanya tanda asterisk (*) tepat sebelum penulisan tipe data ketika deklarasi.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A2D3C-C889-4DCB-A97E-21CC5687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5" y="3394983"/>
            <a:ext cx="9058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Pointer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6913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Nilai default </a:t>
            </a:r>
            <a:r>
              <a:rPr lang="en-ID" sz="2000" dirty="0" err="1"/>
              <a:t>variabel</a:t>
            </a:r>
            <a:r>
              <a:rPr lang="en-ID" sz="2000" dirty="0"/>
              <a:t> pointer </a:t>
            </a:r>
            <a:r>
              <a:rPr lang="en-ID" sz="2000" dirty="0" err="1"/>
              <a:t>adalah</a:t>
            </a:r>
            <a:r>
              <a:rPr lang="en-ID" sz="2000" dirty="0"/>
              <a:t> nil (</a:t>
            </a:r>
            <a:r>
              <a:rPr lang="en-ID" sz="2000" dirty="0" err="1"/>
              <a:t>kosong</a:t>
            </a:r>
            <a:r>
              <a:rPr lang="en-ID" sz="2000" dirty="0"/>
              <a:t>). </a:t>
            </a:r>
            <a:r>
              <a:rPr lang="en-ID" sz="2000" dirty="0" err="1"/>
              <a:t>Variabel</a:t>
            </a:r>
            <a:r>
              <a:rPr lang="en-ID" sz="2000" dirty="0"/>
              <a:t> pointer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menampung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bukan</a:t>
            </a:r>
            <a:r>
              <a:rPr lang="en-ID" sz="2000" dirty="0"/>
              <a:t> pointer, dan </a:t>
            </a:r>
            <a:r>
              <a:rPr lang="en-ID" sz="2000" dirty="0" err="1"/>
              <a:t>sebaliknya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menampung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pointer.</a:t>
            </a:r>
          </a:p>
          <a:p>
            <a:r>
              <a:rPr lang="en-ID" sz="2000" dirty="0"/>
              <a:t>Ada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penting</a:t>
            </a:r>
            <a:r>
              <a:rPr lang="en-ID" sz="2000" dirty="0"/>
              <a:t> yang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diketahui</a:t>
            </a:r>
            <a:r>
              <a:rPr lang="en-ID" sz="2000" dirty="0"/>
              <a:t> </a:t>
            </a:r>
            <a:r>
              <a:rPr lang="en-ID" sz="2000" dirty="0" err="1"/>
              <a:t>mengenai</a:t>
            </a:r>
            <a:r>
              <a:rPr lang="en-ID" sz="2000" dirty="0"/>
              <a:t> pointer: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diambil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pointernya</a:t>
            </a:r>
            <a:r>
              <a:rPr lang="en-ID" sz="2000" dirty="0"/>
              <a:t>, </a:t>
            </a:r>
            <a:r>
              <a:rPr lang="en-ID" sz="2000" dirty="0" err="1"/>
              <a:t>caranya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ampersand (&amp;)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.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referencing.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Dan </a:t>
            </a:r>
            <a:r>
              <a:rPr lang="en-ID" sz="2000" dirty="0" err="1"/>
              <a:t>sebaliknya</a:t>
            </a:r>
            <a:r>
              <a:rPr lang="en-ID" sz="2000" dirty="0"/>
              <a:t>,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asli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pointer juga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diambil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asterisk (*)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.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dereferencing.</a:t>
            </a:r>
          </a:p>
        </p:txBody>
      </p:sp>
    </p:spTree>
    <p:extLst>
      <p:ext uri="{BB962C8B-B14F-4D97-AF65-F5344CB8AC3E}">
        <p14:creationId xmlns:p14="http://schemas.microsoft.com/office/powerpoint/2010/main" val="15790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Pointer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A9702-6818-49D6-A44D-AABC1E92E36B}"/>
              </a:ext>
            </a:extLst>
          </p:cNvPr>
          <p:cNvSpPr/>
          <p:nvPr/>
        </p:nvSpPr>
        <p:spPr>
          <a:xfrm>
            <a:off x="861133" y="2920753"/>
            <a:ext cx="9071499" cy="285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13A0D40-C219-4D01-9176-CB5CA88BB462}"/>
              </a:ext>
            </a:extLst>
          </p:cNvPr>
          <p:cNvSpPr/>
          <p:nvPr/>
        </p:nvSpPr>
        <p:spPr>
          <a:xfrm>
            <a:off x="861134" y="2662353"/>
            <a:ext cx="2157274" cy="258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93AA9-3685-4CD6-AEA4-596312D1846D}"/>
              </a:ext>
            </a:extLst>
          </p:cNvPr>
          <p:cNvSpPr/>
          <p:nvPr/>
        </p:nvSpPr>
        <p:spPr>
          <a:xfrm>
            <a:off x="1500326" y="5921406"/>
            <a:ext cx="1518082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A549C-72E6-4B25-AB81-35671463A9BB}"/>
              </a:ext>
            </a:extLst>
          </p:cNvPr>
          <p:cNvSpPr/>
          <p:nvPr/>
        </p:nvSpPr>
        <p:spPr>
          <a:xfrm>
            <a:off x="3419383" y="5942100"/>
            <a:ext cx="1518082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77ACF-94C3-474C-AAE2-B7A9D9B6B9EA}"/>
              </a:ext>
            </a:extLst>
          </p:cNvPr>
          <p:cNvSpPr/>
          <p:nvPr/>
        </p:nvSpPr>
        <p:spPr>
          <a:xfrm>
            <a:off x="5186039" y="5928784"/>
            <a:ext cx="1518082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3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45DF3-B154-408A-80AA-AD2974A255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59367" y="5149049"/>
            <a:ext cx="430567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CA28680-757C-45EE-9C59-056BF24A58E4}"/>
              </a:ext>
            </a:extLst>
          </p:cNvPr>
          <p:cNvSpPr/>
          <p:nvPr/>
        </p:nvSpPr>
        <p:spPr>
          <a:xfrm>
            <a:off x="1125244" y="3307750"/>
            <a:ext cx="2698812" cy="184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Alamat 1</a:t>
            </a:r>
          </a:p>
          <a:p>
            <a:r>
              <a:rPr lang="en-US" dirty="0" err="1"/>
              <a:t>Variabel</a:t>
            </a:r>
            <a:r>
              <a:rPr lang="en-US" dirty="0"/>
              <a:t> : Data Nama</a:t>
            </a:r>
          </a:p>
          <a:p>
            <a:r>
              <a:rPr lang="en-US" dirty="0"/>
              <a:t>Isi : </a:t>
            </a:r>
            <a:r>
              <a:rPr lang="en-US" dirty="0" err="1"/>
              <a:t>Rido</a:t>
            </a:r>
            <a:endParaRPr lang="en-ID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D02BD9-CDFB-417B-8383-F9E89D08286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696592" y="5149049"/>
            <a:ext cx="1481832" cy="7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75B206-D362-421D-955A-668946C6B35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2763175" y="5149049"/>
            <a:ext cx="3181905" cy="77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Contoh</a:t>
            </a:r>
            <a:r>
              <a:rPr lang="en-US" sz="4000" b="1" dirty="0"/>
              <a:t> Code Program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3F8A9-FFDA-406B-865A-66FDC7B5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18" y="2778945"/>
            <a:ext cx="8724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Contoh</a:t>
            </a:r>
            <a:r>
              <a:rPr lang="en-US" sz="4000" b="1" dirty="0"/>
              <a:t> Code Program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3F8A9-FFDA-406B-865A-66FDC7B5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18" y="2778945"/>
            <a:ext cx="6510937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06ABA-2F8D-4AF7-BD00-4DBC96779028}"/>
              </a:ext>
            </a:extLst>
          </p:cNvPr>
          <p:cNvSpPr txBox="1"/>
          <p:nvPr/>
        </p:nvSpPr>
        <p:spPr>
          <a:xfrm>
            <a:off x="793118" y="5600637"/>
            <a:ext cx="9965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pointer int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numberA</a:t>
            </a:r>
            <a:r>
              <a:rPr lang="en-ID" dirty="0"/>
              <a:t> (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&amp;</a:t>
            </a:r>
            <a:r>
              <a:rPr lang="en-ID" dirty="0" err="1"/>
              <a:t>numberA</a:t>
            </a:r>
            <a:r>
              <a:rPr lang="en-ID" dirty="0"/>
              <a:t>).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numberA</a:t>
            </a:r>
            <a:r>
              <a:rPr lang="en-ID" dirty="0"/>
              <a:t> dan </a:t>
            </a:r>
            <a:r>
              <a:rPr lang="en-ID" dirty="0" err="1"/>
              <a:t>numberB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71A08-1FEB-484A-832A-83A8CB8D6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118" y="4882718"/>
            <a:ext cx="6079007" cy="717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Pass By Reference </a:t>
            </a:r>
            <a:r>
              <a:rPr lang="en-US" sz="4000" b="1" dirty="0" err="1"/>
              <a:t>dengan</a:t>
            </a:r>
            <a:r>
              <a:rPr lang="en-US" sz="4000" b="1" dirty="0"/>
              <a:t> Pointer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1948B-33D1-4678-A63B-989AFAA15948}"/>
              </a:ext>
            </a:extLst>
          </p:cNvPr>
          <p:cNvSpPr/>
          <p:nvPr/>
        </p:nvSpPr>
        <p:spPr>
          <a:xfrm>
            <a:off x="778626" y="3106237"/>
            <a:ext cx="3320129" cy="1998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76FA3B2-5D3A-4BA6-81BC-7BA388EC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79886"/>
              </p:ext>
            </p:extLst>
          </p:nvPr>
        </p:nvGraphicFramePr>
        <p:xfrm>
          <a:off x="1168399" y="3375370"/>
          <a:ext cx="25340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082">
                  <a:extLst>
                    <a:ext uri="{9D8B030D-6E8A-4147-A177-3AD203B41FA5}">
                      <a16:colId xmlns:a16="http://schemas.microsoft.com/office/drawing/2014/main" val="2298669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17956"/>
                  </a:ext>
                </a:extLst>
              </a:tr>
            </a:tbl>
          </a:graphicData>
        </a:graphic>
      </p:graphicFrame>
      <p:sp>
        <p:nvSpPr>
          <p:cNvPr id="5" name="Parallelogram 4">
            <a:extLst>
              <a:ext uri="{FF2B5EF4-FFF2-40B4-BE49-F238E27FC236}">
                <a16:creationId xmlns:a16="http://schemas.microsoft.com/office/drawing/2014/main" id="{98DC8F47-DEAC-485F-8A16-811B11E6AC98}"/>
              </a:ext>
            </a:extLst>
          </p:cNvPr>
          <p:cNvSpPr/>
          <p:nvPr/>
        </p:nvSpPr>
        <p:spPr>
          <a:xfrm>
            <a:off x="778626" y="2805344"/>
            <a:ext cx="2364069" cy="300893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16C92-D3CF-46E8-8898-5EFEFB703952}"/>
              </a:ext>
            </a:extLst>
          </p:cNvPr>
          <p:cNvSpPr/>
          <p:nvPr/>
        </p:nvSpPr>
        <p:spPr>
          <a:xfrm>
            <a:off x="244135" y="5610686"/>
            <a:ext cx="1935333" cy="709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</a:t>
            </a:r>
            <a:r>
              <a:rPr lang="en-US" dirty="0" err="1"/>
              <a:t>numberA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C59F1-4BDF-4165-9F06-A0D0BE64D582}"/>
              </a:ext>
            </a:extLst>
          </p:cNvPr>
          <p:cNvSpPr/>
          <p:nvPr/>
        </p:nvSpPr>
        <p:spPr>
          <a:xfrm>
            <a:off x="3430247" y="5610686"/>
            <a:ext cx="1935333" cy="709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</a:t>
            </a:r>
            <a:r>
              <a:rPr lang="en-US" dirty="0" err="1"/>
              <a:t>numberB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E18F37-DFD7-4C05-84A0-525429EDA8BA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1211802" y="4106890"/>
            <a:ext cx="1223638" cy="150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C38520-D1D4-42D3-947D-F80B31AA8029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H="1" flipV="1">
            <a:off x="2435440" y="4106890"/>
            <a:ext cx="1962474" cy="150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9A5EF1-B365-4440-8E17-504058918BD9}"/>
              </a:ext>
            </a:extLst>
          </p:cNvPr>
          <p:cNvSpPr txBox="1"/>
          <p:nvPr/>
        </p:nvSpPr>
        <p:spPr>
          <a:xfrm>
            <a:off x="4404281" y="2918489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Variabel</a:t>
            </a:r>
            <a:r>
              <a:rPr lang="en-ID" dirty="0"/>
              <a:t> pointer </a:t>
            </a:r>
            <a:r>
              <a:rPr lang="en-ID" dirty="0" err="1"/>
              <a:t>jika</a:t>
            </a:r>
            <a:r>
              <a:rPr lang="en-ID" dirty="0"/>
              <a:t> di-print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string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heksadesimal</a:t>
            </a:r>
            <a:r>
              <a:rPr lang="en-ID" dirty="0"/>
              <a:t>),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numberB</a:t>
            </a:r>
            <a:r>
              <a:rPr lang="en-ID" dirty="0"/>
              <a:t> yang </a:t>
            </a:r>
            <a:r>
              <a:rPr lang="en-ID" dirty="0" err="1"/>
              <a:t>diprint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0xc20800a220.</a:t>
            </a:r>
          </a:p>
          <a:p>
            <a:endParaRPr lang="en-ID" dirty="0"/>
          </a:p>
          <a:p>
            <a:r>
              <a:rPr lang="en-ID" dirty="0"/>
              <a:t>Nilai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pointer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di-dereference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(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*</a:t>
            </a:r>
            <a:r>
              <a:rPr lang="en-ID" dirty="0" err="1"/>
              <a:t>numberB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755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593</Words>
  <Application>Microsoft Office PowerPoint</Application>
  <PresentationFormat>Widescreen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Belajar Golang</vt:lpstr>
      <vt:lpstr>Kenapa kita harus memahami Pointer</vt:lpstr>
      <vt:lpstr>Pointer</vt:lpstr>
      <vt:lpstr>Penerapan Pointer</vt:lpstr>
      <vt:lpstr>Pointer</vt:lpstr>
      <vt:lpstr>Pointer</vt:lpstr>
      <vt:lpstr>Contoh Code Program</vt:lpstr>
      <vt:lpstr>Contoh Code Program</vt:lpstr>
      <vt:lpstr>Pass By Reference dengan Pointer</vt:lpstr>
      <vt:lpstr>Efek Perubahan Nilai Pointer</vt:lpstr>
      <vt:lpstr>Efek Perubahan Nilai Pointer</vt:lpstr>
      <vt:lpstr>Efek Perubahan Nilai Pointer</vt:lpstr>
      <vt:lpstr>Parameter Pointer</vt:lpstr>
      <vt:lpstr>Parameter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59</cp:revision>
  <dcterms:created xsi:type="dcterms:W3CDTF">2021-11-26T07:18:11Z</dcterms:created>
  <dcterms:modified xsi:type="dcterms:W3CDTF">2021-11-28T04:11:02Z</dcterms:modified>
</cp:coreProperties>
</file>