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777E46-9191-4446-891C-D9D7328A5052}" type="datetimeFigureOut">
              <a:rPr lang="en-ID" smtClean="0"/>
              <a:t>28/11/2021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9A458-DCF3-4F57-B26D-A02A3886D31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20165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929800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10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34758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68002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46581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134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99653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80885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57057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19827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80345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09E0B-4CA3-4515-AE1D-53814AC8D3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CBB721-50ED-40CE-A1FA-E2D57A01E5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6FCD6-36FF-470E-923E-405C57832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10AA-586C-4ED5-8077-464E490F834D}" type="datetimeFigureOut">
              <a:rPr lang="en-ID" smtClean="0"/>
              <a:t>28/11/2021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2288E-1A28-45FE-8628-58FDAF81D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81917-B7DC-44D7-B39C-EA94A9A00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34EDF-31C0-4A66-809D-31090AAC2EB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77889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4874-4565-4DBF-B3D1-C3A1B7BE1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0ECEB4-1988-4C3A-852F-C67C4DFCE4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11629-B008-49F4-ADF4-EDBB320E6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10AA-586C-4ED5-8077-464E490F834D}" type="datetimeFigureOut">
              <a:rPr lang="en-ID" smtClean="0"/>
              <a:t>28/11/2021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24676-23E1-4CBE-ABCE-32095C1F2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E0D10-0100-4371-8AC7-FC89A8BCF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34EDF-31C0-4A66-809D-31090AAC2EB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22482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CC49A0-1D97-490D-90A3-A6A938D523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A02B55-FB73-46A2-B69F-2884CBC6F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C8139-A974-48D6-ABCA-85D06EC79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10AA-586C-4ED5-8077-464E490F834D}" type="datetimeFigureOut">
              <a:rPr lang="en-ID" smtClean="0"/>
              <a:t>28/11/2021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E9B8E-2934-43FD-8461-1EC859533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310F9-C3A6-472F-AC0C-F6C04CA4A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34EDF-31C0-4A66-809D-31090AAC2EB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98619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C41BF-6E9C-4285-AC92-0DF043A96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A3573-4575-47C0-9407-35E4E3BBF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84A47-FF61-44D8-BA6B-78EB26731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10AA-586C-4ED5-8077-464E490F834D}" type="datetimeFigureOut">
              <a:rPr lang="en-ID" smtClean="0"/>
              <a:t>28/11/2021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00755-188D-4CEA-B32C-CAE5A72D2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23CBE-2E81-4F7C-9E64-9C4D68FAC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34EDF-31C0-4A66-809D-31090AAC2EB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21253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4D015-FCF1-49DF-9750-632EAB2F2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D9C83D-5DE3-41C0-9095-0E8CDD4E3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E1645-0EFA-4C29-BEA7-0354CFD24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10AA-586C-4ED5-8077-464E490F834D}" type="datetimeFigureOut">
              <a:rPr lang="en-ID" smtClean="0"/>
              <a:t>28/11/2021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D14E6-CEA8-43FD-AA60-703CAD926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961B4-9B24-4EF1-9EEF-1F82CF645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34EDF-31C0-4A66-809D-31090AAC2EB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84247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73A7D-5971-4E91-8ABC-DA28A1F7F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B8A4C-A80F-4559-AB32-FDA9772F8F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8AF879-79CC-457E-8C76-5D279324A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B5088-11B0-4EF0-9934-1D0A0EB25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10AA-586C-4ED5-8077-464E490F834D}" type="datetimeFigureOut">
              <a:rPr lang="en-ID" smtClean="0"/>
              <a:t>28/11/2021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47664C-5C41-4D42-A713-54156FA4D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739F7A-50C5-4A14-AF78-E14900918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34EDF-31C0-4A66-809D-31090AAC2EB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97131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49432-2736-4BE2-B7C7-4B52873AF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752B3-8B8A-4AFB-9A0A-D1F8BFAEC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133125-B9BD-4500-988B-65E1A149B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181996-03EA-40EA-A3DD-09EC2D9208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0B98B-4DE8-4FF1-BAE3-54DA2DE1D9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6C6625-0DD0-4BF6-BD47-B0A517B71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10AA-586C-4ED5-8077-464E490F834D}" type="datetimeFigureOut">
              <a:rPr lang="en-ID" smtClean="0"/>
              <a:t>28/11/2021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D828A3-7474-41D2-A2D8-4BE3F3AF9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2BB6AF-2346-4F89-9B9C-479A99333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34EDF-31C0-4A66-809D-31090AAC2EB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18962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F8A00-57EC-4845-BAF9-6305CAC88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9A2A94-C903-42A1-BFA9-506E6167E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10AA-586C-4ED5-8077-464E490F834D}" type="datetimeFigureOut">
              <a:rPr lang="en-ID" smtClean="0"/>
              <a:t>28/11/2021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F22027-FAE1-4377-9EB2-FE5E45EAE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9E0410-F9E6-4250-9F81-5F6E8C06C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34EDF-31C0-4A66-809D-31090AAC2EB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86941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83FA46-B632-4F3D-929C-E5CC459DB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10AA-586C-4ED5-8077-464E490F834D}" type="datetimeFigureOut">
              <a:rPr lang="en-ID" smtClean="0"/>
              <a:t>28/11/2021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2A1158-580B-4C8A-B41D-470B336B9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4E933F-7CD2-4CD8-855C-5B1BD965C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34EDF-31C0-4A66-809D-31090AAC2EB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90104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E4D8C-458A-44A4-B902-0B2A644E2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F6BE8-1435-40B2-A342-6D716631A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FFBE9E-591D-42F1-A3DE-69A508D36B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C150C7-71A2-4F9A-9DE2-CB3E52B76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10AA-586C-4ED5-8077-464E490F834D}" type="datetimeFigureOut">
              <a:rPr lang="en-ID" smtClean="0"/>
              <a:t>28/11/2021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9AE81-5166-4063-A8AF-ABE887B87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8F262-4166-4438-A58B-EBE726061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34EDF-31C0-4A66-809D-31090AAC2EB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56532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6E664-23AA-4C43-9C88-FDAC83EEB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49FAF4-F29C-4F42-8DE7-45740FFCC2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9785E2-A211-4DC7-9974-A2E9F6BD5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1A2C3F-4917-4805-B61F-AE78EE885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10AA-586C-4ED5-8077-464E490F834D}" type="datetimeFigureOut">
              <a:rPr lang="en-ID" smtClean="0"/>
              <a:t>28/11/2021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9E990E-FBF4-4298-8911-4042D56E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66F1F0-09F8-4976-9FB7-A174421B9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34EDF-31C0-4A66-809D-31090AAC2EB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97408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7CA71D-BF64-49CA-8BEA-D8ED8E35D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90143-859F-46E8-89E9-954336E49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E72CB-7474-459B-AFBA-2B806EFFC5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810AA-586C-4ED5-8077-464E490F834D}" type="datetimeFigureOut">
              <a:rPr lang="en-ID" smtClean="0"/>
              <a:t>28/11/2021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1264D-AF73-4A03-A225-366C38C0F6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B1503-0892-43D9-818E-F0500298D3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34EDF-31C0-4A66-809D-31090AAC2EB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78814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EE3FD-9BE1-4BCD-AFE5-5C3462A6AA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97245"/>
            <a:ext cx="9144000" cy="914970"/>
          </a:xfrm>
        </p:spPr>
        <p:txBody>
          <a:bodyPr/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</a:rPr>
              <a:t>Belajar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</a:rPr>
              <a:t> Golang</a:t>
            </a:r>
            <a:endParaRPr lang="en-ID" b="1" dirty="0">
              <a:solidFill>
                <a:schemeClr val="tx1">
                  <a:lumMod val="85000"/>
                  <a:lumOff val="15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509746"/>
            <a:ext cx="3151574" cy="124895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37DD483-713D-4C93-9440-8A53FD04B685}"/>
              </a:ext>
            </a:extLst>
          </p:cNvPr>
          <p:cNvSpPr txBox="1">
            <a:spLocks/>
          </p:cNvSpPr>
          <p:nvPr/>
        </p:nvSpPr>
        <p:spPr>
          <a:xfrm>
            <a:off x="1614256" y="330775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rgbClr val="6AD7E5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BB63F25-5182-4274-9084-0244738EEBFA}"/>
              </a:ext>
            </a:extLst>
          </p:cNvPr>
          <p:cNvSpPr txBox="1">
            <a:spLocks/>
          </p:cNvSpPr>
          <p:nvPr/>
        </p:nvSpPr>
        <p:spPr>
          <a:xfrm>
            <a:off x="590874" y="3429000"/>
            <a:ext cx="10919534" cy="7239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</a:rPr>
              <a:t>Interface</a:t>
            </a:r>
            <a:endParaRPr lang="en-ID" sz="5400" b="1" dirty="0">
              <a:solidFill>
                <a:schemeClr val="tx1">
                  <a:lumMod val="85000"/>
                  <a:lumOff val="15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370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39232"/>
            <a:ext cx="3151574" cy="12489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9BE4AF2-DF12-4D15-899A-6A61BC1E9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7605" y="1404781"/>
            <a:ext cx="8165175" cy="787058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/>
              <a:t>Method </a:t>
            </a:r>
            <a:r>
              <a:rPr lang="en-US" sz="4000" b="1" dirty="0" err="1"/>
              <a:t>Jari-jari</a:t>
            </a:r>
            <a:r>
              <a:rPr lang="en-US" sz="4000" b="1" dirty="0"/>
              <a:t> di </a:t>
            </a:r>
            <a:r>
              <a:rPr lang="en-US" sz="4000" b="1" dirty="0" err="1"/>
              <a:t>Main.go</a:t>
            </a:r>
            <a:endParaRPr lang="en-ID" sz="4000" b="1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517A37CF-4F19-4303-B7AF-26C40D937A18}"/>
              </a:ext>
            </a:extLst>
          </p:cNvPr>
          <p:cNvSpPr txBox="1">
            <a:spLocks/>
          </p:cNvSpPr>
          <p:nvPr/>
        </p:nvSpPr>
        <p:spPr>
          <a:xfrm>
            <a:off x="510002" y="2993767"/>
            <a:ext cx="7932662" cy="26169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1718FA-7059-4BEC-84A0-D7024AD99D14}"/>
              </a:ext>
            </a:extLst>
          </p:cNvPr>
          <p:cNvSpPr txBox="1"/>
          <p:nvPr/>
        </p:nvSpPr>
        <p:spPr>
          <a:xfrm>
            <a:off x="753180" y="2191839"/>
            <a:ext cx="892347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Method </a:t>
            </a:r>
            <a:r>
              <a:rPr lang="en-ID" dirty="0" err="1"/>
              <a:t>jariJari</a:t>
            </a:r>
            <a:r>
              <a:rPr lang="en-ID" dirty="0"/>
              <a:t>() pada struct </a:t>
            </a:r>
            <a:r>
              <a:rPr lang="en-ID" dirty="0" err="1"/>
              <a:t>lingkaran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diakses</a:t>
            </a:r>
            <a:r>
              <a:rPr lang="en-ID" dirty="0"/>
              <a:t>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terdefinisi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interface </a:t>
            </a:r>
            <a:r>
              <a:rPr lang="en-ID" dirty="0" err="1"/>
              <a:t>hitung</a:t>
            </a:r>
            <a:r>
              <a:rPr lang="en-ID" dirty="0"/>
              <a:t>. </a:t>
            </a:r>
            <a:r>
              <a:rPr lang="en-ID" dirty="0" err="1"/>
              <a:t>Pengaksesannya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paksa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menyebabkan</a:t>
            </a:r>
            <a:r>
              <a:rPr lang="en-ID" dirty="0"/>
              <a:t> error.</a:t>
            </a:r>
          </a:p>
          <a:p>
            <a:endParaRPr lang="en-ID" dirty="0"/>
          </a:p>
          <a:p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mengakses</a:t>
            </a:r>
            <a:r>
              <a:rPr lang="en-ID" dirty="0"/>
              <a:t> method yang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ter-definisi</a:t>
            </a:r>
            <a:r>
              <a:rPr lang="en-ID" dirty="0"/>
              <a:t> di interface, </a:t>
            </a:r>
            <a:r>
              <a:rPr lang="en-ID" dirty="0" err="1"/>
              <a:t>variabel-nya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di-casting </a:t>
            </a:r>
            <a:r>
              <a:rPr lang="en-ID" dirty="0" err="1"/>
              <a:t>terlebih</a:t>
            </a:r>
            <a:r>
              <a:rPr lang="en-ID" dirty="0"/>
              <a:t> </a:t>
            </a:r>
            <a:r>
              <a:rPr lang="en-ID" dirty="0" err="1"/>
              <a:t>dahulu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 </a:t>
            </a:r>
            <a:r>
              <a:rPr lang="en-ID" dirty="0" err="1"/>
              <a:t>asli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konkritnya</a:t>
            </a:r>
            <a:r>
              <a:rPr lang="en-ID" dirty="0"/>
              <a:t> (pada </a:t>
            </a:r>
            <a:r>
              <a:rPr lang="en-ID" dirty="0" err="1"/>
              <a:t>kasus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tipenya</a:t>
            </a:r>
            <a:r>
              <a:rPr lang="en-ID" dirty="0"/>
              <a:t> </a:t>
            </a:r>
            <a:r>
              <a:rPr lang="en-ID" dirty="0" err="1"/>
              <a:t>lingkaran</a:t>
            </a:r>
            <a:r>
              <a:rPr lang="en-ID" dirty="0"/>
              <a:t>), </a:t>
            </a:r>
            <a:r>
              <a:rPr lang="en-ID" dirty="0" err="1"/>
              <a:t>setelahnya</a:t>
            </a:r>
            <a:r>
              <a:rPr lang="en-ID" dirty="0"/>
              <a:t> method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diakses</a:t>
            </a:r>
            <a:r>
              <a:rPr lang="en-ID" dirty="0"/>
              <a:t>.</a:t>
            </a:r>
          </a:p>
          <a:p>
            <a:endParaRPr lang="en-ID" dirty="0"/>
          </a:p>
          <a:p>
            <a:r>
              <a:rPr lang="en-ID" dirty="0"/>
              <a:t>Cara casting </a:t>
            </a:r>
            <a:r>
              <a:rPr lang="en-ID" dirty="0" err="1"/>
              <a:t>objek</a:t>
            </a:r>
            <a:r>
              <a:rPr lang="en-ID" dirty="0"/>
              <a:t> interface </a:t>
            </a:r>
            <a:r>
              <a:rPr lang="en-ID" dirty="0" err="1"/>
              <a:t>sedikit</a:t>
            </a:r>
            <a:r>
              <a:rPr lang="en-ID" dirty="0"/>
              <a:t> </a:t>
            </a:r>
            <a:r>
              <a:rPr lang="en-ID" dirty="0" err="1"/>
              <a:t>unik</a:t>
            </a:r>
            <a:r>
              <a:rPr lang="en-ID" dirty="0"/>
              <a:t>, </a:t>
            </a:r>
            <a:r>
              <a:rPr lang="en-ID" dirty="0" err="1"/>
              <a:t>yaitu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menuliskan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 </a:t>
            </a:r>
            <a:r>
              <a:rPr lang="en-ID" dirty="0" err="1"/>
              <a:t>tujuan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kurung</a:t>
            </a:r>
            <a:r>
              <a:rPr lang="en-ID" dirty="0"/>
              <a:t>, </a:t>
            </a:r>
            <a:r>
              <a:rPr lang="en-ID" dirty="0" err="1"/>
              <a:t>ditempatkan</a:t>
            </a:r>
            <a:r>
              <a:rPr lang="en-ID" dirty="0"/>
              <a:t> </a:t>
            </a:r>
            <a:r>
              <a:rPr lang="en-ID" dirty="0" err="1"/>
              <a:t>setelah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interface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notasi</a:t>
            </a:r>
            <a:r>
              <a:rPr lang="en-ID" dirty="0"/>
              <a:t> </a:t>
            </a:r>
            <a:r>
              <a:rPr lang="en-ID" dirty="0" err="1"/>
              <a:t>titik</a:t>
            </a:r>
            <a:r>
              <a:rPr lang="en-ID" dirty="0"/>
              <a:t> (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mengakses</a:t>
            </a:r>
            <a:r>
              <a:rPr lang="en-ID" dirty="0"/>
              <a:t> property,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saja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tanda</a:t>
            </a:r>
            <a:r>
              <a:rPr lang="en-ID" dirty="0"/>
              <a:t> </a:t>
            </a:r>
            <a:r>
              <a:rPr lang="en-ID" dirty="0" err="1"/>
              <a:t>kurung</a:t>
            </a:r>
            <a:r>
              <a:rPr lang="en-ID" dirty="0"/>
              <a:t> </a:t>
            </a:r>
            <a:r>
              <a:rPr lang="en-ID" dirty="0" err="1"/>
              <a:t>nya</a:t>
            </a:r>
            <a:r>
              <a:rPr lang="en-ID" dirty="0"/>
              <a:t>). </a:t>
            </a:r>
            <a:r>
              <a:rPr lang="en-ID" dirty="0" err="1"/>
              <a:t>Contohnya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dilihat</a:t>
            </a:r>
            <a:r>
              <a:rPr lang="en-ID" dirty="0"/>
              <a:t> di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. Statement </a:t>
            </a:r>
            <a:r>
              <a:rPr lang="en-ID" dirty="0" err="1"/>
              <a:t>bangunDatar</a:t>
            </a:r>
            <a:r>
              <a:rPr lang="en-ID" dirty="0"/>
              <a:t>.(</a:t>
            </a:r>
            <a:r>
              <a:rPr lang="en-ID" dirty="0" err="1"/>
              <a:t>lingkaran</a:t>
            </a:r>
            <a:r>
              <a:rPr lang="en-ID" dirty="0"/>
              <a:t>)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contoh</a:t>
            </a:r>
            <a:r>
              <a:rPr lang="en-ID" dirty="0"/>
              <a:t> casting pada </a:t>
            </a:r>
            <a:r>
              <a:rPr lang="en-ID" dirty="0" err="1"/>
              <a:t>objek</a:t>
            </a:r>
            <a:r>
              <a:rPr lang="en-ID" dirty="0"/>
              <a:t> interface.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CA74DE-5AB0-41ED-86D1-72BF8B8E70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422" y="5331160"/>
            <a:ext cx="797242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585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509746"/>
            <a:ext cx="3151574" cy="124895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37DD483-713D-4C93-9440-8A53FD04B685}"/>
              </a:ext>
            </a:extLst>
          </p:cNvPr>
          <p:cNvSpPr txBox="1">
            <a:spLocks/>
          </p:cNvSpPr>
          <p:nvPr/>
        </p:nvSpPr>
        <p:spPr>
          <a:xfrm>
            <a:off x="1614256" y="330775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rgbClr val="6AD7E5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9BE4AF2-DF12-4D15-899A-6A61BC1E9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7605" y="1875295"/>
            <a:ext cx="8165175" cy="787058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err="1"/>
              <a:t>Apa</a:t>
            </a:r>
            <a:r>
              <a:rPr lang="en-US" sz="4000" b="1" dirty="0"/>
              <a:t> </a:t>
            </a:r>
            <a:r>
              <a:rPr lang="en-US" sz="4000" b="1" dirty="0" err="1"/>
              <a:t>itu</a:t>
            </a:r>
            <a:r>
              <a:rPr lang="en-US" sz="4000" b="1" dirty="0"/>
              <a:t> Interface ?</a:t>
            </a:r>
            <a:endParaRPr lang="en-ID" sz="4000" b="1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517A37CF-4F19-4303-B7AF-26C40D937A18}"/>
              </a:ext>
            </a:extLst>
          </p:cNvPr>
          <p:cNvSpPr txBox="1">
            <a:spLocks/>
          </p:cNvSpPr>
          <p:nvPr/>
        </p:nvSpPr>
        <p:spPr>
          <a:xfrm>
            <a:off x="510002" y="2993767"/>
            <a:ext cx="7932662" cy="26169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518D58-AF8B-430A-B004-1E057E3EE000}"/>
              </a:ext>
            </a:extLst>
          </p:cNvPr>
          <p:cNvSpPr txBox="1"/>
          <p:nvPr/>
        </p:nvSpPr>
        <p:spPr>
          <a:xfrm>
            <a:off x="707605" y="2662353"/>
            <a:ext cx="1016715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000" dirty="0"/>
              <a:t>Interface </a:t>
            </a:r>
            <a:r>
              <a:rPr lang="en-ID" sz="2000" dirty="0" err="1"/>
              <a:t>adalah</a:t>
            </a:r>
            <a:r>
              <a:rPr lang="en-ID" sz="2000" dirty="0"/>
              <a:t> </a:t>
            </a:r>
            <a:r>
              <a:rPr lang="en-ID" sz="2000" dirty="0" err="1"/>
              <a:t>kumpulan</a:t>
            </a:r>
            <a:r>
              <a:rPr lang="en-ID" sz="2000" dirty="0"/>
              <a:t> </a:t>
            </a:r>
            <a:r>
              <a:rPr lang="en-ID" sz="2000" dirty="0" err="1"/>
              <a:t>definisi</a:t>
            </a:r>
            <a:r>
              <a:rPr lang="en-ID" sz="2000" dirty="0"/>
              <a:t> method yang </a:t>
            </a:r>
            <a:r>
              <a:rPr lang="en-ID" sz="2000" dirty="0" err="1"/>
              <a:t>tidak</a:t>
            </a:r>
            <a:r>
              <a:rPr lang="en-ID" sz="2000" dirty="0"/>
              <a:t> </a:t>
            </a:r>
            <a:r>
              <a:rPr lang="en-ID" sz="2000" dirty="0" err="1"/>
              <a:t>memiliki</a:t>
            </a:r>
            <a:r>
              <a:rPr lang="en-ID" sz="2000" dirty="0"/>
              <a:t> </a:t>
            </a:r>
            <a:r>
              <a:rPr lang="en-ID" sz="2000" dirty="0" err="1"/>
              <a:t>isi</a:t>
            </a:r>
            <a:r>
              <a:rPr lang="en-ID" sz="2000" dirty="0"/>
              <a:t> (</a:t>
            </a:r>
            <a:r>
              <a:rPr lang="en-ID" sz="2000" dirty="0" err="1"/>
              <a:t>hanya</a:t>
            </a:r>
            <a:r>
              <a:rPr lang="en-ID" sz="2000" dirty="0"/>
              <a:t> </a:t>
            </a:r>
            <a:r>
              <a:rPr lang="en-ID" sz="2000" dirty="0" err="1"/>
              <a:t>definisi</a:t>
            </a:r>
            <a:r>
              <a:rPr lang="en-ID" sz="2000" dirty="0"/>
              <a:t> </a:t>
            </a:r>
            <a:r>
              <a:rPr lang="en-ID" sz="2000" dirty="0" err="1"/>
              <a:t>saja</a:t>
            </a:r>
            <a:r>
              <a:rPr lang="en-ID" sz="2000" dirty="0"/>
              <a:t>), yang </a:t>
            </a:r>
            <a:r>
              <a:rPr lang="en-ID" sz="2000" dirty="0" err="1"/>
              <a:t>dibungkus</a:t>
            </a:r>
            <a:r>
              <a:rPr lang="en-ID" sz="2000" dirty="0"/>
              <a:t> </a:t>
            </a:r>
            <a:r>
              <a:rPr lang="en-ID" sz="2000" dirty="0" err="1"/>
              <a:t>dengan</a:t>
            </a:r>
            <a:r>
              <a:rPr lang="en-ID" sz="2000" dirty="0"/>
              <a:t> </a:t>
            </a:r>
            <a:r>
              <a:rPr lang="en-ID" sz="2000" dirty="0" err="1"/>
              <a:t>nama</a:t>
            </a:r>
            <a:r>
              <a:rPr lang="en-ID" sz="2000" dirty="0"/>
              <a:t> </a:t>
            </a:r>
            <a:r>
              <a:rPr lang="en-ID" sz="2000" dirty="0" err="1"/>
              <a:t>tertentu</a:t>
            </a:r>
            <a:r>
              <a:rPr lang="en-ID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000" dirty="0"/>
              <a:t>Interface </a:t>
            </a:r>
            <a:r>
              <a:rPr lang="en-ID" sz="2000" dirty="0" err="1"/>
              <a:t>merupakan</a:t>
            </a:r>
            <a:r>
              <a:rPr lang="en-ID" sz="2000" dirty="0"/>
              <a:t> </a:t>
            </a:r>
            <a:r>
              <a:rPr lang="en-ID" sz="2000" dirty="0" err="1"/>
              <a:t>tipe</a:t>
            </a:r>
            <a:r>
              <a:rPr lang="en-ID" sz="2000" dirty="0"/>
              <a:t> data. Nilai </a:t>
            </a:r>
            <a:r>
              <a:rPr lang="en-ID" sz="2000" dirty="0" err="1"/>
              <a:t>objek</a:t>
            </a:r>
            <a:r>
              <a:rPr lang="en-ID" sz="2000" dirty="0"/>
              <a:t> </a:t>
            </a:r>
            <a:r>
              <a:rPr lang="en-ID" sz="2000" dirty="0" err="1"/>
              <a:t>bertipe</a:t>
            </a:r>
            <a:r>
              <a:rPr lang="en-ID" sz="2000" dirty="0"/>
              <a:t> interface zero value-</a:t>
            </a:r>
            <a:r>
              <a:rPr lang="en-ID" sz="2000" dirty="0" err="1"/>
              <a:t>nya</a:t>
            </a:r>
            <a:r>
              <a:rPr lang="en-ID" sz="2000" dirty="0"/>
              <a:t> </a:t>
            </a:r>
            <a:r>
              <a:rPr lang="en-ID" sz="2000" dirty="0" err="1"/>
              <a:t>adalah</a:t>
            </a:r>
            <a:r>
              <a:rPr lang="en-ID" sz="2000" dirty="0"/>
              <a:t> nil. Interface </a:t>
            </a:r>
            <a:r>
              <a:rPr lang="en-ID" sz="2000" dirty="0" err="1"/>
              <a:t>mulai</a:t>
            </a:r>
            <a:r>
              <a:rPr lang="en-ID" sz="2000" dirty="0"/>
              <a:t> </a:t>
            </a:r>
            <a:r>
              <a:rPr lang="en-ID" sz="2000" dirty="0" err="1"/>
              <a:t>bisa</a:t>
            </a:r>
            <a:r>
              <a:rPr lang="en-ID" sz="2000" dirty="0"/>
              <a:t> </a:t>
            </a:r>
            <a:r>
              <a:rPr lang="en-ID" sz="2000" dirty="0" err="1"/>
              <a:t>digunakan</a:t>
            </a:r>
            <a:r>
              <a:rPr lang="en-ID" sz="2000" dirty="0"/>
              <a:t> </a:t>
            </a:r>
            <a:r>
              <a:rPr lang="en-ID" sz="2000" dirty="0" err="1"/>
              <a:t>jika</a:t>
            </a:r>
            <a:r>
              <a:rPr lang="en-ID" sz="2000" dirty="0"/>
              <a:t> </a:t>
            </a:r>
            <a:r>
              <a:rPr lang="en-ID" sz="2000" dirty="0" err="1"/>
              <a:t>sudah</a:t>
            </a:r>
            <a:r>
              <a:rPr lang="en-ID" sz="2000" dirty="0"/>
              <a:t> </a:t>
            </a:r>
            <a:r>
              <a:rPr lang="en-ID" sz="2000" dirty="0" err="1"/>
              <a:t>ada</a:t>
            </a:r>
            <a:r>
              <a:rPr lang="en-ID" sz="2000" dirty="0"/>
              <a:t> </a:t>
            </a:r>
            <a:r>
              <a:rPr lang="en-ID" sz="2000" dirty="0" err="1"/>
              <a:t>isinya</a:t>
            </a:r>
            <a:r>
              <a:rPr lang="en-ID" sz="2000" dirty="0"/>
              <a:t>, </a:t>
            </a:r>
            <a:r>
              <a:rPr lang="en-ID" sz="2000" dirty="0" err="1"/>
              <a:t>yaitu</a:t>
            </a:r>
            <a:r>
              <a:rPr lang="en-ID" sz="2000" dirty="0"/>
              <a:t> </a:t>
            </a:r>
            <a:r>
              <a:rPr lang="en-ID" sz="2000" dirty="0" err="1"/>
              <a:t>objek</a:t>
            </a:r>
            <a:r>
              <a:rPr lang="en-ID" sz="2000" dirty="0"/>
              <a:t> </a:t>
            </a:r>
            <a:r>
              <a:rPr lang="en-ID" sz="2000" dirty="0" err="1"/>
              <a:t>konkret</a:t>
            </a:r>
            <a:r>
              <a:rPr lang="en-ID" sz="2000" dirty="0"/>
              <a:t> yang </a:t>
            </a:r>
            <a:r>
              <a:rPr lang="en-ID" sz="2000" dirty="0" err="1"/>
              <a:t>memiliki</a:t>
            </a:r>
            <a:r>
              <a:rPr lang="en-ID" sz="2000" dirty="0"/>
              <a:t> </a:t>
            </a:r>
            <a:r>
              <a:rPr lang="en-ID" sz="2000" dirty="0" err="1"/>
              <a:t>definisi</a:t>
            </a:r>
            <a:r>
              <a:rPr lang="en-ID" sz="2000" dirty="0"/>
              <a:t> method minimal </a:t>
            </a:r>
            <a:r>
              <a:rPr lang="en-ID" sz="2000" dirty="0" err="1"/>
              <a:t>sama</a:t>
            </a:r>
            <a:r>
              <a:rPr lang="en-ID" sz="2000" dirty="0"/>
              <a:t> </a:t>
            </a:r>
            <a:r>
              <a:rPr lang="en-ID" sz="2000" dirty="0" err="1"/>
              <a:t>dengan</a:t>
            </a:r>
            <a:r>
              <a:rPr lang="en-ID" sz="2000" dirty="0"/>
              <a:t> yang </a:t>
            </a:r>
            <a:r>
              <a:rPr lang="en-ID" sz="2000" dirty="0" err="1"/>
              <a:t>ada</a:t>
            </a:r>
            <a:r>
              <a:rPr lang="en-ID" sz="2000" dirty="0"/>
              <a:t> di interface-</a:t>
            </a:r>
            <a:r>
              <a:rPr lang="en-ID" sz="2000" dirty="0" err="1"/>
              <a:t>nya</a:t>
            </a:r>
            <a:r>
              <a:rPr lang="en-ID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8948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509746"/>
            <a:ext cx="3151574" cy="124895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37DD483-713D-4C93-9440-8A53FD04B685}"/>
              </a:ext>
            </a:extLst>
          </p:cNvPr>
          <p:cNvSpPr txBox="1">
            <a:spLocks/>
          </p:cNvSpPr>
          <p:nvPr/>
        </p:nvSpPr>
        <p:spPr>
          <a:xfrm>
            <a:off x="1614256" y="330775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rgbClr val="6AD7E5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9BE4AF2-DF12-4D15-899A-6A61BC1E9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7605" y="1875295"/>
            <a:ext cx="8165175" cy="787058"/>
          </a:xfrm>
        </p:spPr>
        <p:txBody>
          <a:bodyPr>
            <a:normAutofit/>
          </a:bodyPr>
          <a:lstStyle/>
          <a:p>
            <a:pPr algn="l"/>
            <a:r>
              <a:rPr lang="en-ID" sz="4000" b="1" dirty="0" err="1"/>
              <a:t>Penerapan</a:t>
            </a:r>
            <a:r>
              <a:rPr lang="en-ID" sz="4000" b="1" dirty="0"/>
              <a:t> Interface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517A37CF-4F19-4303-B7AF-26C40D937A18}"/>
              </a:ext>
            </a:extLst>
          </p:cNvPr>
          <p:cNvSpPr txBox="1">
            <a:spLocks/>
          </p:cNvSpPr>
          <p:nvPr/>
        </p:nvSpPr>
        <p:spPr>
          <a:xfrm>
            <a:off x="510002" y="2993767"/>
            <a:ext cx="7932662" cy="26169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518D58-AF8B-430A-B004-1E057E3EE000}"/>
              </a:ext>
            </a:extLst>
          </p:cNvPr>
          <p:cNvSpPr txBox="1"/>
          <p:nvPr/>
        </p:nvSpPr>
        <p:spPr>
          <a:xfrm>
            <a:off x="707605" y="2662353"/>
            <a:ext cx="1016715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000" dirty="0"/>
              <a:t>Yang </a:t>
            </a:r>
            <a:r>
              <a:rPr lang="en-ID" sz="2000" dirty="0" err="1"/>
              <a:t>pertama</a:t>
            </a:r>
            <a:r>
              <a:rPr lang="en-ID" sz="2000" dirty="0"/>
              <a:t> </a:t>
            </a:r>
            <a:r>
              <a:rPr lang="en-ID" sz="2000" dirty="0" err="1"/>
              <a:t>perlu</a:t>
            </a:r>
            <a:r>
              <a:rPr lang="en-ID" sz="2000" dirty="0"/>
              <a:t> </a:t>
            </a:r>
            <a:r>
              <a:rPr lang="en-ID" sz="2000" dirty="0" err="1"/>
              <a:t>dilakukan</a:t>
            </a:r>
            <a:r>
              <a:rPr lang="en-ID" sz="2000" dirty="0"/>
              <a:t>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menerapkan</a:t>
            </a:r>
            <a:r>
              <a:rPr lang="en-ID" sz="2000" dirty="0"/>
              <a:t> interface </a:t>
            </a:r>
            <a:r>
              <a:rPr lang="en-ID" sz="2000" dirty="0" err="1"/>
              <a:t>adalah</a:t>
            </a:r>
            <a:r>
              <a:rPr lang="en-ID" sz="2000" dirty="0"/>
              <a:t> </a:t>
            </a:r>
            <a:r>
              <a:rPr lang="en-ID" sz="2000" dirty="0" err="1"/>
              <a:t>menyiapkan</a:t>
            </a:r>
            <a:r>
              <a:rPr lang="en-ID" sz="2000" dirty="0"/>
              <a:t> interface </a:t>
            </a:r>
            <a:r>
              <a:rPr lang="en-ID" sz="2000" dirty="0" err="1"/>
              <a:t>beserta</a:t>
            </a:r>
            <a:r>
              <a:rPr lang="en-ID" sz="2000" dirty="0"/>
              <a:t> </a:t>
            </a:r>
            <a:r>
              <a:rPr lang="en-ID" sz="2000" dirty="0" err="1"/>
              <a:t>definisi</a:t>
            </a:r>
            <a:r>
              <a:rPr lang="en-ID" sz="2000" dirty="0"/>
              <a:t> method </a:t>
            </a:r>
            <a:r>
              <a:rPr lang="en-ID" sz="2000" dirty="0" err="1"/>
              <a:t>nya</a:t>
            </a:r>
            <a:r>
              <a:rPr lang="en-ID" sz="2000" dirty="0"/>
              <a:t>. Keyword type dan interface </a:t>
            </a:r>
            <a:r>
              <a:rPr lang="en-ID" sz="2000" dirty="0" err="1"/>
              <a:t>digunakan</a:t>
            </a:r>
            <a:r>
              <a:rPr lang="en-ID" sz="2000" dirty="0"/>
              <a:t>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pendefinisian</a:t>
            </a:r>
            <a:r>
              <a:rPr lang="en-ID" sz="2000" dirty="0"/>
              <a:t> interface.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3FB6D3-BE87-406F-ABA4-F5A2E3E4E1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6092" y="3678016"/>
            <a:ext cx="656272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598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509746"/>
            <a:ext cx="3151574" cy="124895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37DD483-713D-4C93-9440-8A53FD04B685}"/>
              </a:ext>
            </a:extLst>
          </p:cNvPr>
          <p:cNvSpPr txBox="1">
            <a:spLocks/>
          </p:cNvSpPr>
          <p:nvPr/>
        </p:nvSpPr>
        <p:spPr>
          <a:xfrm>
            <a:off x="1614256" y="330775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rgbClr val="6AD7E5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9BE4AF2-DF12-4D15-899A-6A61BC1E9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7605" y="1875295"/>
            <a:ext cx="8165175" cy="787058"/>
          </a:xfrm>
        </p:spPr>
        <p:txBody>
          <a:bodyPr>
            <a:normAutofit/>
          </a:bodyPr>
          <a:lstStyle/>
          <a:p>
            <a:pPr algn="l"/>
            <a:r>
              <a:rPr lang="en-ID" sz="4000" b="1" dirty="0" err="1"/>
              <a:t>Penerapan</a:t>
            </a:r>
            <a:r>
              <a:rPr lang="en-ID" sz="4000" b="1" dirty="0"/>
              <a:t> Interface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517A37CF-4F19-4303-B7AF-26C40D937A18}"/>
              </a:ext>
            </a:extLst>
          </p:cNvPr>
          <p:cNvSpPr txBox="1">
            <a:spLocks/>
          </p:cNvSpPr>
          <p:nvPr/>
        </p:nvSpPr>
        <p:spPr>
          <a:xfrm>
            <a:off x="510002" y="2993767"/>
            <a:ext cx="7932662" cy="26169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518D58-AF8B-430A-B004-1E057E3EE000}"/>
              </a:ext>
            </a:extLst>
          </p:cNvPr>
          <p:cNvSpPr txBox="1"/>
          <p:nvPr/>
        </p:nvSpPr>
        <p:spPr>
          <a:xfrm>
            <a:off x="707605" y="2662353"/>
            <a:ext cx="1016715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000" dirty="0"/>
              <a:t>Pada </a:t>
            </a:r>
            <a:r>
              <a:rPr lang="en-ID" sz="2000" dirty="0" err="1"/>
              <a:t>kode</a:t>
            </a:r>
            <a:r>
              <a:rPr lang="en-ID" sz="2000" dirty="0"/>
              <a:t> di </a:t>
            </a:r>
            <a:r>
              <a:rPr lang="en-ID" sz="2000" dirty="0" err="1"/>
              <a:t>atas</a:t>
            </a:r>
            <a:r>
              <a:rPr lang="en-ID" sz="2000" dirty="0"/>
              <a:t>, interface </a:t>
            </a:r>
            <a:r>
              <a:rPr lang="en-ID" sz="2000" dirty="0" err="1"/>
              <a:t>hitung</a:t>
            </a:r>
            <a:r>
              <a:rPr lang="en-ID" sz="2000" dirty="0"/>
              <a:t> </a:t>
            </a:r>
            <a:r>
              <a:rPr lang="en-ID" sz="2000" dirty="0" err="1"/>
              <a:t>memiliki</a:t>
            </a:r>
            <a:r>
              <a:rPr lang="en-ID" sz="2000" dirty="0"/>
              <a:t> 2 </a:t>
            </a:r>
            <a:r>
              <a:rPr lang="en-ID" sz="2000" dirty="0" err="1"/>
              <a:t>definisi</a:t>
            </a:r>
            <a:r>
              <a:rPr lang="en-ID" sz="2000" dirty="0"/>
              <a:t> method, </a:t>
            </a:r>
            <a:r>
              <a:rPr lang="en-ID" sz="2000" dirty="0" err="1"/>
              <a:t>luas</a:t>
            </a:r>
            <a:r>
              <a:rPr lang="en-ID" sz="2000" dirty="0"/>
              <a:t>() dan </a:t>
            </a:r>
            <a:r>
              <a:rPr lang="en-ID" sz="2000" dirty="0" err="1"/>
              <a:t>keliling</a:t>
            </a:r>
            <a:r>
              <a:rPr lang="en-ID" sz="2000" dirty="0"/>
              <a:t>(). Interface </a:t>
            </a:r>
            <a:r>
              <a:rPr lang="en-ID" sz="2000" dirty="0" err="1"/>
              <a:t>ini</a:t>
            </a:r>
            <a:r>
              <a:rPr lang="en-ID" sz="2000" dirty="0"/>
              <a:t> </a:t>
            </a:r>
            <a:r>
              <a:rPr lang="en-ID" sz="2000" dirty="0" err="1"/>
              <a:t>nantinya</a:t>
            </a:r>
            <a:r>
              <a:rPr lang="en-ID" sz="2000" dirty="0"/>
              <a:t> </a:t>
            </a:r>
            <a:r>
              <a:rPr lang="en-ID" sz="2000" dirty="0" err="1"/>
              <a:t>digunakan</a:t>
            </a:r>
            <a:r>
              <a:rPr lang="en-ID" sz="2000" dirty="0"/>
              <a:t> </a:t>
            </a:r>
            <a:r>
              <a:rPr lang="en-ID" sz="2000" dirty="0" err="1"/>
              <a:t>sebagai</a:t>
            </a:r>
            <a:r>
              <a:rPr lang="en-ID" sz="2000" dirty="0"/>
              <a:t> </a:t>
            </a:r>
            <a:r>
              <a:rPr lang="en-ID" sz="2000" dirty="0" err="1"/>
              <a:t>tipe</a:t>
            </a:r>
            <a:r>
              <a:rPr lang="en-ID" sz="2000" dirty="0"/>
              <a:t> data pada </a:t>
            </a:r>
            <a:r>
              <a:rPr lang="en-ID" sz="2000" dirty="0" err="1"/>
              <a:t>variabel</a:t>
            </a:r>
            <a:r>
              <a:rPr lang="en-ID" sz="2000" dirty="0"/>
              <a:t>, </a:t>
            </a:r>
            <a:r>
              <a:rPr lang="en-ID" sz="2000" dirty="0" err="1"/>
              <a:t>dimana</a:t>
            </a:r>
            <a:r>
              <a:rPr lang="en-ID" sz="2000" dirty="0"/>
              <a:t> </a:t>
            </a:r>
            <a:r>
              <a:rPr lang="en-ID" sz="2000" dirty="0" err="1"/>
              <a:t>variabel</a:t>
            </a:r>
            <a:r>
              <a:rPr lang="en-ID" sz="2000" dirty="0"/>
              <a:t> </a:t>
            </a:r>
            <a:r>
              <a:rPr lang="en-ID" sz="2000" dirty="0" err="1"/>
              <a:t>tersebut</a:t>
            </a:r>
            <a:r>
              <a:rPr lang="en-ID" sz="2000" dirty="0"/>
              <a:t> </a:t>
            </a:r>
            <a:r>
              <a:rPr lang="en-ID" sz="2000" dirty="0" err="1"/>
              <a:t>akan</a:t>
            </a:r>
            <a:r>
              <a:rPr lang="en-ID" sz="2000" dirty="0"/>
              <a:t> </a:t>
            </a:r>
            <a:r>
              <a:rPr lang="en-ID" sz="2000" dirty="0" err="1"/>
              <a:t>menampung</a:t>
            </a:r>
            <a:r>
              <a:rPr lang="en-ID" sz="2000" dirty="0"/>
              <a:t> </a:t>
            </a:r>
            <a:r>
              <a:rPr lang="en-ID" sz="2000" dirty="0" err="1"/>
              <a:t>objek</a:t>
            </a:r>
            <a:r>
              <a:rPr lang="en-ID" sz="2000" dirty="0"/>
              <a:t> </a:t>
            </a:r>
            <a:r>
              <a:rPr lang="en-ID" sz="2000" dirty="0" err="1"/>
              <a:t>bangun</a:t>
            </a:r>
            <a:r>
              <a:rPr lang="en-ID" sz="2000" dirty="0"/>
              <a:t> </a:t>
            </a:r>
            <a:r>
              <a:rPr lang="en-ID" sz="2000" dirty="0" err="1"/>
              <a:t>datar</a:t>
            </a:r>
            <a:r>
              <a:rPr lang="en-ID" sz="2000" dirty="0"/>
              <a:t> </a:t>
            </a:r>
            <a:r>
              <a:rPr lang="en-ID" sz="2000" dirty="0" err="1"/>
              <a:t>hasil</a:t>
            </a:r>
            <a:r>
              <a:rPr lang="en-ID" sz="2000" dirty="0"/>
              <a:t> </a:t>
            </a:r>
            <a:r>
              <a:rPr lang="en-ID" sz="2000" dirty="0" err="1"/>
              <a:t>dari</a:t>
            </a:r>
            <a:r>
              <a:rPr lang="en-ID" sz="2000" dirty="0"/>
              <a:t> struct yang </a:t>
            </a:r>
            <a:r>
              <a:rPr lang="en-ID" sz="2000" dirty="0" err="1"/>
              <a:t>akan</a:t>
            </a:r>
            <a:r>
              <a:rPr lang="en-ID" sz="2000" dirty="0"/>
              <a:t> </a:t>
            </a:r>
            <a:r>
              <a:rPr lang="en-ID" sz="2000" dirty="0" err="1"/>
              <a:t>kita</a:t>
            </a:r>
            <a:r>
              <a:rPr lang="en-ID" sz="2000" dirty="0"/>
              <a:t> buat.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D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000" dirty="0" err="1"/>
              <a:t>Dengan</a:t>
            </a:r>
            <a:r>
              <a:rPr lang="en-ID" sz="2000" dirty="0"/>
              <a:t> </a:t>
            </a:r>
            <a:r>
              <a:rPr lang="en-ID" sz="2000" dirty="0" err="1"/>
              <a:t>memanfaatkan</a:t>
            </a:r>
            <a:r>
              <a:rPr lang="en-ID" sz="2000" dirty="0"/>
              <a:t> interface </a:t>
            </a:r>
            <a:r>
              <a:rPr lang="en-ID" sz="2000" dirty="0" err="1"/>
              <a:t>hitung</a:t>
            </a:r>
            <a:r>
              <a:rPr lang="en-ID" sz="2000" dirty="0"/>
              <a:t>, </a:t>
            </a:r>
            <a:r>
              <a:rPr lang="en-ID" sz="2000" dirty="0" err="1"/>
              <a:t>perhitungan</a:t>
            </a:r>
            <a:r>
              <a:rPr lang="en-ID" sz="2000" dirty="0"/>
              <a:t> </a:t>
            </a:r>
            <a:r>
              <a:rPr lang="en-ID" sz="2000" dirty="0" err="1"/>
              <a:t>luas</a:t>
            </a:r>
            <a:r>
              <a:rPr lang="en-ID" sz="2000" dirty="0"/>
              <a:t> dan </a:t>
            </a:r>
            <a:r>
              <a:rPr lang="en-ID" sz="2000" dirty="0" err="1"/>
              <a:t>keliling</a:t>
            </a:r>
            <a:r>
              <a:rPr lang="en-ID" sz="2000" dirty="0"/>
              <a:t> </a:t>
            </a:r>
            <a:r>
              <a:rPr lang="en-ID" sz="2000" dirty="0" err="1"/>
              <a:t>bangun</a:t>
            </a:r>
            <a:r>
              <a:rPr lang="en-ID" sz="2000" dirty="0"/>
              <a:t> </a:t>
            </a:r>
            <a:r>
              <a:rPr lang="en-ID" sz="2000" dirty="0" err="1"/>
              <a:t>datar</a:t>
            </a:r>
            <a:r>
              <a:rPr lang="en-ID" sz="2000" dirty="0"/>
              <a:t> </a:t>
            </a:r>
            <a:r>
              <a:rPr lang="en-ID" sz="2000" dirty="0" err="1"/>
              <a:t>bisa</a:t>
            </a:r>
            <a:r>
              <a:rPr lang="en-ID" sz="2000" dirty="0"/>
              <a:t> </a:t>
            </a:r>
            <a:r>
              <a:rPr lang="en-ID" sz="2000" dirty="0" err="1"/>
              <a:t>dilakukan</a:t>
            </a:r>
            <a:r>
              <a:rPr lang="en-ID" sz="2000" dirty="0"/>
              <a:t>, </a:t>
            </a:r>
            <a:r>
              <a:rPr lang="en-ID" sz="2000" dirty="0" err="1"/>
              <a:t>tanpa</a:t>
            </a:r>
            <a:r>
              <a:rPr lang="en-ID" sz="2000" dirty="0"/>
              <a:t> </a:t>
            </a:r>
            <a:r>
              <a:rPr lang="en-ID" sz="2000" dirty="0" err="1"/>
              <a:t>perlu</a:t>
            </a:r>
            <a:r>
              <a:rPr lang="en-ID" sz="2000" dirty="0"/>
              <a:t> </a:t>
            </a:r>
            <a:r>
              <a:rPr lang="en-ID" sz="2000" dirty="0" err="1"/>
              <a:t>tahu</a:t>
            </a:r>
            <a:r>
              <a:rPr lang="en-ID" sz="2000" dirty="0"/>
              <a:t> </a:t>
            </a:r>
            <a:r>
              <a:rPr lang="en-ID" sz="2000" dirty="0" err="1"/>
              <a:t>jenis</a:t>
            </a:r>
            <a:r>
              <a:rPr lang="en-ID" sz="2000" dirty="0"/>
              <a:t> </a:t>
            </a:r>
            <a:r>
              <a:rPr lang="en-ID" sz="2000" dirty="0" err="1"/>
              <a:t>bangun</a:t>
            </a:r>
            <a:r>
              <a:rPr lang="en-ID" sz="2000" dirty="0"/>
              <a:t> </a:t>
            </a:r>
            <a:r>
              <a:rPr lang="en-ID" sz="2000" dirty="0" err="1"/>
              <a:t>datarnya</a:t>
            </a:r>
            <a:r>
              <a:rPr lang="en-ID" sz="2000" dirty="0"/>
              <a:t> </a:t>
            </a:r>
            <a:r>
              <a:rPr lang="en-ID" sz="2000" dirty="0" err="1"/>
              <a:t>sendiri</a:t>
            </a:r>
            <a:r>
              <a:rPr lang="en-ID" sz="2000" dirty="0"/>
              <a:t> </a:t>
            </a:r>
            <a:r>
              <a:rPr lang="en-ID" sz="2000" dirty="0" err="1"/>
              <a:t>itu</a:t>
            </a:r>
            <a:r>
              <a:rPr lang="en-ID" sz="2000" dirty="0"/>
              <a:t> </a:t>
            </a:r>
            <a:r>
              <a:rPr lang="en-ID" sz="2000" dirty="0" err="1"/>
              <a:t>apa</a:t>
            </a:r>
            <a:r>
              <a:rPr lang="en-ID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D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000" dirty="0" err="1"/>
              <a:t>Siapkan</a:t>
            </a:r>
            <a:r>
              <a:rPr lang="en-ID" sz="2000" dirty="0"/>
              <a:t> struct </a:t>
            </a:r>
            <a:r>
              <a:rPr lang="en-ID" sz="2000" dirty="0" err="1"/>
              <a:t>bangun</a:t>
            </a:r>
            <a:r>
              <a:rPr lang="en-ID" sz="2000" dirty="0"/>
              <a:t> </a:t>
            </a:r>
            <a:r>
              <a:rPr lang="en-ID" sz="2000" dirty="0" err="1"/>
              <a:t>datar</a:t>
            </a:r>
            <a:r>
              <a:rPr lang="en-ID" sz="2000" dirty="0"/>
              <a:t> </a:t>
            </a:r>
            <a:r>
              <a:rPr lang="en-ID" sz="2000" dirty="0" err="1"/>
              <a:t>lingkaran</a:t>
            </a:r>
            <a:r>
              <a:rPr lang="en-ID" sz="2000" dirty="0"/>
              <a:t>, struct </a:t>
            </a:r>
            <a:r>
              <a:rPr lang="en-ID" sz="2000" dirty="0" err="1"/>
              <a:t>ini</a:t>
            </a:r>
            <a:r>
              <a:rPr lang="en-ID" sz="2000" dirty="0"/>
              <a:t> </a:t>
            </a:r>
            <a:r>
              <a:rPr lang="en-ID" sz="2000" dirty="0" err="1"/>
              <a:t>memiliki</a:t>
            </a:r>
            <a:r>
              <a:rPr lang="en-ID" sz="2000" dirty="0"/>
              <a:t> method yang </a:t>
            </a:r>
            <a:r>
              <a:rPr lang="en-ID" sz="2000" dirty="0" err="1"/>
              <a:t>beberapa</a:t>
            </a:r>
            <a:r>
              <a:rPr lang="en-ID" sz="2000" dirty="0"/>
              <a:t> </a:t>
            </a:r>
            <a:r>
              <a:rPr lang="en-ID" sz="2000" dirty="0" err="1"/>
              <a:t>diantaranya</a:t>
            </a:r>
            <a:r>
              <a:rPr lang="en-ID" sz="2000" dirty="0"/>
              <a:t> </a:t>
            </a:r>
            <a:r>
              <a:rPr lang="en-ID" sz="2000" dirty="0" err="1"/>
              <a:t>terdefinisi</a:t>
            </a:r>
            <a:r>
              <a:rPr lang="en-ID" sz="2000" dirty="0"/>
              <a:t> di interface </a:t>
            </a:r>
            <a:r>
              <a:rPr lang="en-ID" sz="2000" dirty="0" err="1"/>
              <a:t>hitung</a:t>
            </a:r>
            <a:r>
              <a:rPr lang="en-ID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2760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39232"/>
            <a:ext cx="3151574" cy="124895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37DD483-713D-4C93-9440-8A53FD04B685}"/>
              </a:ext>
            </a:extLst>
          </p:cNvPr>
          <p:cNvSpPr txBox="1">
            <a:spLocks/>
          </p:cNvSpPr>
          <p:nvPr/>
        </p:nvSpPr>
        <p:spPr>
          <a:xfrm>
            <a:off x="1614256" y="330775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rgbClr val="6AD7E5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9BE4AF2-DF12-4D15-899A-6A61BC1E9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7605" y="1404781"/>
            <a:ext cx="8165175" cy="787058"/>
          </a:xfrm>
        </p:spPr>
        <p:txBody>
          <a:bodyPr>
            <a:normAutofit/>
          </a:bodyPr>
          <a:lstStyle/>
          <a:p>
            <a:pPr algn="l"/>
            <a:r>
              <a:rPr lang="en-ID" sz="4000" b="1" dirty="0" err="1"/>
              <a:t>Penerapan</a:t>
            </a:r>
            <a:r>
              <a:rPr lang="en-ID" sz="4000" b="1" dirty="0"/>
              <a:t> Interface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517A37CF-4F19-4303-B7AF-26C40D937A18}"/>
              </a:ext>
            </a:extLst>
          </p:cNvPr>
          <p:cNvSpPr txBox="1">
            <a:spLocks/>
          </p:cNvSpPr>
          <p:nvPr/>
        </p:nvSpPr>
        <p:spPr>
          <a:xfrm>
            <a:off x="510002" y="2993767"/>
            <a:ext cx="7932662" cy="26169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896558-90FC-47BF-9A3E-F9644A03D6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905" y="2191839"/>
            <a:ext cx="5361219" cy="430231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4754A93-E5F8-4D87-891D-48808D97EDE8}"/>
              </a:ext>
            </a:extLst>
          </p:cNvPr>
          <p:cNvSpPr txBox="1"/>
          <p:nvPr/>
        </p:nvSpPr>
        <p:spPr>
          <a:xfrm>
            <a:off x="6232124" y="2273365"/>
            <a:ext cx="6094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Struct </a:t>
            </a:r>
            <a:r>
              <a:rPr lang="en-ID" dirty="0" err="1"/>
              <a:t>lingkaran</a:t>
            </a:r>
            <a:r>
              <a:rPr lang="en-ID" dirty="0"/>
              <a:t> di </a:t>
            </a:r>
            <a:r>
              <a:rPr lang="en-ID" dirty="0" err="1"/>
              <a:t>atas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tiga</a:t>
            </a:r>
            <a:r>
              <a:rPr lang="en-ID" dirty="0"/>
              <a:t> method, </a:t>
            </a:r>
          </a:p>
          <a:p>
            <a:r>
              <a:rPr lang="en-ID" dirty="0" err="1"/>
              <a:t>jariJari</a:t>
            </a:r>
            <a:r>
              <a:rPr lang="en-ID" dirty="0"/>
              <a:t>(), </a:t>
            </a:r>
            <a:r>
              <a:rPr lang="en-ID" dirty="0" err="1"/>
              <a:t>luas</a:t>
            </a:r>
            <a:r>
              <a:rPr lang="en-ID" dirty="0"/>
              <a:t>(), dan </a:t>
            </a:r>
            <a:r>
              <a:rPr lang="en-ID" dirty="0" err="1"/>
              <a:t>keliling</a:t>
            </a:r>
            <a:r>
              <a:rPr lang="en-ID" dirty="0"/>
              <a:t>().</a:t>
            </a:r>
          </a:p>
          <a:p>
            <a:endParaRPr lang="en-ID" dirty="0"/>
          </a:p>
          <a:p>
            <a:r>
              <a:rPr lang="en-ID" dirty="0" err="1"/>
              <a:t>Selanjutnya</a:t>
            </a:r>
            <a:r>
              <a:rPr lang="en-ID" dirty="0"/>
              <a:t>, </a:t>
            </a:r>
            <a:r>
              <a:rPr lang="en-ID" dirty="0" err="1"/>
              <a:t>siapkan</a:t>
            </a:r>
            <a:r>
              <a:rPr lang="en-ID" dirty="0"/>
              <a:t> struct </a:t>
            </a:r>
            <a:r>
              <a:rPr lang="en-ID" dirty="0" err="1"/>
              <a:t>bangun</a:t>
            </a:r>
            <a:r>
              <a:rPr lang="en-ID" dirty="0"/>
              <a:t> </a:t>
            </a:r>
            <a:r>
              <a:rPr lang="en-ID" dirty="0" err="1"/>
              <a:t>datar</a:t>
            </a:r>
            <a:r>
              <a:rPr lang="en-ID" dirty="0"/>
              <a:t> </a:t>
            </a:r>
            <a:r>
              <a:rPr lang="en-ID" dirty="0" err="1"/>
              <a:t>persegi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1060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39232"/>
            <a:ext cx="3151574" cy="12489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9BE4AF2-DF12-4D15-899A-6A61BC1E9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7605" y="1404781"/>
            <a:ext cx="8165175" cy="787058"/>
          </a:xfrm>
        </p:spPr>
        <p:txBody>
          <a:bodyPr>
            <a:normAutofit/>
          </a:bodyPr>
          <a:lstStyle/>
          <a:p>
            <a:pPr algn="l"/>
            <a:r>
              <a:rPr lang="en-ID" sz="4000" b="1" dirty="0" err="1"/>
              <a:t>Penerapan</a:t>
            </a:r>
            <a:r>
              <a:rPr lang="en-ID" sz="4000" b="1" dirty="0"/>
              <a:t> Interface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517A37CF-4F19-4303-B7AF-26C40D937A18}"/>
              </a:ext>
            </a:extLst>
          </p:cNvPr>
          <p:cNvSpPr txBox="1">
            <a:spLocks/>
          </p:cNvSpPr>
          <p:nvPr/>
        </p:nvSpPr>
        <p:spPr>
          <a:xfrm>
            <a:off x="510002" y="2993767"/>
            <a:ext cx="7932662" cy="26169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FDD45A-3652-4542-B2EE-647C8E9880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580" y="2255237"/>
            <a:ext cx="6734175" cy="35528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696F8E-93EA-4D79-BD88-FACFBC97774B}"/>
              </a:ext>
            </a:extLst>
          </p:cNvPr>
          <p:cNvSpPr txBox="1"/>
          <p:nvPr/>
        </p:nvSpPr>
        <p:spPr>
          <a:xfrm>
            <a:off x="5424256" y="2308431"/>
            <a:ext cx="641633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err="1"/>
              <a:t>Perbedaan</a:t>
            </a:r>
            <a:r>
              <a:rPr lang="en-ID" dirty="0"/>
              <a:t> struct </a:t>
            </a:r>
            <a:r>
              <a:rPr lang="en-ID" dirty="0" err="1"/>
              <a:t>persegi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lingkaran</a:t>
            </a:r>
            <a:r>
              <a:rPr lang="en-ID" dirty="0"/>
              <a:t> </a:t>
            </a:r>
            <a:r>
              <a:rPr lang="en-ID" dirty="0" err="1"/>
              <a:t>terletak</a:t>
            </a:r>
            <a:r>
              <a:rPr lang="en-ID" dirty="0"/>
              <a:t> pada method </a:t>
            </a:r>
            <a:r>
              <a:rPr lang="en-ID" dirty="0" err="1"/>
              <a:t>jariJari</a:t>
            </a:r>
            <a:r>
              <a:rPr lang="en-ID" dirty="0"/>
              <a:t>().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/>
              <a:t>Struct </a:t>
            </a:r>
            <a:r>
              <a:rPr lang="en-ID" dirty="0" err="1"/>
              <a:t>persegi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method </a:t>
            </a:r>
            <a:r>
              <a:rPr lang="en-ID" dirty="0" err="1"/>
              <a:t>tersebut</a:t>
            </a:r>
            <a:r>
              <a:rPr lang="en-ID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err="1"/>
              <a:t>Tetapi</a:t>
            </a:r>
            <a:r>
              <a:rPr lang="en-ID" dirty="0"/>
              <a:t> </a:t>
            </a:r>
            <a:r>
              <a:rPr lang="en-ID" dirty="0" err="1"/>
              <a:t>meski</a:t>
            </a:r>
            <a:r>
              <a:rPr lang="en-ID" dirty="0"/>
              <a:t> </a:t>
            </a:r>
            <a:r>
              <a:rPr lang="en-ID" dirty="0" err="1"/>
              <a:t>demikian</a:t>
            </a:r>
            <a:r>
              <a:rPr lang="en-ID" dirty="0"/>
              <a:t>,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cetakan</a:t>
            </a:r>
            <a:r>
              <a:rPr lang="en-ID" dirty="0"/>
              <a:t> 2 struct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tetap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ditampung</a:t>
            </a:r>
            <a:r>
              <a:rPr lang="en-ID" dirty="0"/>
              <a:t> oleh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cetakan</a:t>
            </a:r>
            <a:r>
              <a:rPr lang="en-ID" dirty="0"/>
              <a:t> interface </a:t>
            </a:r>
            <a:r>
              <a:rPr lang="en-ID" dirty="0" err="1"/>
              <a:t>hitung</a:t>
            </a:r>
            <a:r>
              <a:rPr lang="en-ID" dirty="0"/>
              <a:t>,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dua</a:t>
            </a:r>
            <a:r>
              <a:rPr lang="en-ID" dirty="0"/>
              <a:t> method yang </a:t>
            </a:r>
            <a:r>
              <a:rPr lang="en-ID" dirty="0" err="1"/>
              <a:t>ter-definisi</a:t>
            </a:r>
            <a:r>
              <a:rPr lang="en-ID" dirty="0"/>
              <a:t> di interface </a:t>
            </a:r>
            <a:r>
              <a:rPr lang="en-ID" dirty="0" err="1"/>
              <a:t>tersebut</a:t>
            </a:r>
            <a:r>
              <a:rPr lang="en-ID" dirty="0"/>
              <a:t> juga </a:t>
            </a:r>
            <a:r>
              <a:rPr lang="en-ID" dirty="0" err="1"/>
              <a:t>ada</a:t>
            </a:r>
            <a:r>
              <a:rPr lang="en-ID" dirty="0"/>
              <a:t> pada struct </a:t>
            </a:r>
            <a:r>
              <a:rPr lang="en-ID" dirty="0" err="1"/>
              <a:t>persegi</a:t>
            </a:r>
            <a:r>
              <a:rPr lang="en-ID" dirty="0"/>
              <a:t> dan </a:t>
            </a:r>
            <a:r>
              <a:rPr lang="en-ID" dirty="0" err="1"/>
              <a:t>lingkaran</a:t>
            </a:r>
            <a:r>
              <a:rPr lang="en-ID" dirty="0"/>
              <a:t>, </a:t>
            </a:r>
            <a:r>
              <a:rPr lang="en-ID" dirty="0" err="1"/>
              <a:t>yaitu</a:t>
            </a:r>
            <a:r>
              <a:rPr lang="en-ID" dirty="0"/>
              <a:t> </a:t>
            </a:r>
            <a:r>
              <a:rPr lang="en-ID" dirty="0" err="1"/>
              <a:t>luas</a:t>
            </a:r>
            <a:r>
              <a:rPr lang="en-ID" dirty="0"/>
              <a:t>() dan </a:t>
            </a:r>
            <a:r>
              <a:rPr lang="en-ID" dirty="0" err="1"/>
              <a:t>keliling</a:t>
            </a:r>
            <a:r>
              <a:rPr lang="en-ID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87215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39232"/>
            <a:ext cx="3151574" cy="12489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9BE4AF2-DF12-4D15-899A-6A61BC1E9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7605" y="1404781"/>
            <a:ext cx="8165175" cy="787058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/>
              <a:t>I</a:t>
            </a:r>
            <a:r>
              <a:rPr lang="en-ID" sz="4000" b="1" dirty="0" err="1"/>
              <a:t>mplementasi</a:t>
            </a:r>
            <a:r>
              <a:rPr lang="en-ID" sz="4000" b="1" dirty="0"/>
              <a:t> pada </a:t>
            </a:r>
            <a:r>
              <a:rPr lang="en-ID" sz="4000" b="1" dirty="0" err="1"/>
              <a:t>Main.go</a:t>
            </a:r>
            <a:endParaRPr lang="en-ID" sz="4000" b="1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517A37CF-4F19-4303-B7AF-26C40D937A18}"/>
              </a:ext>
            </a:extLst>
          </p:cNvPr>
          <p:cNvSpPr txBox="1">
            <a:spLocks/>
          </p:cNvSpPr>
          <p:nvPr/>
        </p:nvSpPr>
        <p:spPr>
          <a:xfrm>
            <a:off x="510002" y="2993767"/>
            <a:ext cx="7932662" cy="26169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434653-D6C0-4741-A1A4-DDB80EDDF6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480" y="2228365"/>
            <a:ext cx="877252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251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B846B3D-5D4A-49DA-8BE9-309C3E018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480" y="2228365"/>
            <a:ext cx="7479257" cy="39061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39232"/>
            <a:ext cx="3151574" cy="12489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9BE4AF2-DF12-4D15-899A-6A61BC1E9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7605" y="1404781"/>
            <a:ext cx="8165175" cy="787058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/>
              <a:t>I</a:t>
            </a:r>
            <a:r>
              <a:rPr lang="en-ID" sz="4000" b="1" dirty="0" err="1"/>
              <a:t>mplementasi</a:t>
            </a:r>
            <a:r>
              <a:rPr lang="en-ID" sz="4000" b="1" dirty="0"/>
              <a:t> pada </a:t>
            </a:r>
            <a:r>
              <a:rPr lang="en-ID" sz="4000" b="1" dirty="0" err="1"/>
              <a:t>Main.go</a:t>
            </a:r>
            <a:endParaRPr lang="en-ID" sz="4000" b="1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517A37CF-4F19-4303-B7AF-26C40D937A18}"/>
              </a:ext>
            </a:extLst>
          </p:cNvPr>
          <p:cNvSpPr txBox="1">
            <a:spLocks/>
          </p:cNvSpPr>
          <p:nvPr/>
        </p:nvSpPr>
        <p:spPr>
          <a:xfrm>
            <a:off x="510002" y="2993767"/>
            <a:ext cx="7932662" cy="26169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B2FBE7-B439-4533-8976-37BDD6553E04}"/>
              </a:ext>
            </a:extLst>
          </p:cNvPr>
          <p:cNvSpPr txBox="1"/>
          <p:nvPr/>
        </p:nvSpPr>
        <p:spPr>
          <a:xfrm>
            <a:off x="5530787" y="2598078"/>
            <a:ext cx="513790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dirty="0" err="1"/>
              <a:t>Perhatikan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di </a:t>
            </a:r>
            <a:r>
              <a:rPr lang="en-ID" dirty="0" err="1"/>
              <a:t>disamping</a:t>
            </a:r>
            <a:r>
              <a:rPr lang="en-ID" dirty="0"/>
              <a:t>.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 </a:t>
            </a:r>
            <a:r>
              <a:rPr lang="en-ID" dirty="0" err="1"/>
              <a:t>bangunDatar</a:t>
            </a:r>
            <a:r>
              <a:rPr lang="en-ID" dirty="0"/>
              <a:t> </a:t>
            </a:r>
            <a:r>
              <a:rPr lang="en-ID" dirty="0" err="1"/>
              <a:t>bertipe</a:t>
            </a:r>
            <a:r>
              <a:rPr lang="en-ID" dirty="0"/>
              <a:t> interface </a:t>
            </a:r>
            <a:r>
              <a:rPr lang="en-ID" dirty="0" err="1"/>
              <a:t>hitung</a:t>
            </a:r>
            <a:r>
              <a:rPr lang="en-ID" dirty="0"/>
              <a:t>.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menampung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 </a:t>
            </a:r>
            <a:r>
              <a:rPr lang="en-ID" dirty="0" err="1"/>
              <a:t>konkrit</a:t>
            </a:r>
            <a:r>
              <a:rPr lang="en-ID" dirty="0"/>
              <a:t> </a:t>
            </a:r>
            <a:r>
              <a:rPr lang="en-ID" dirty="0" err="1"/>
              <a:t>buatan</a:t>
            </a:r>
            <a:r>
              <a:rPr lang="en-ID" dirty="0"/>
              <a:t> struct </a:t>
            </a:r>
            <a:r>
              <a:rPr lang="en-ID" dirty="0" err="1"/>
              <a:t>lingkaran</a:t>
            </a:r>
            <a:r>
              <a:rPr lang="en-ID" dirty="0"/>
              <a:t> dan </a:t>
            </a:r>
            <a:r>
              <a:rPr lang="en-ID" dirty="0" err="1"/>
              <a:t>persegi</a:t>
            </a:r>
            <a:r>
              <a:rPr lang="en-ID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D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dirty="0"/>
              <a:t>Dari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, method </a:t>
            </a:r>
            <a:r>
              <a:rPr lang="en-ID" dirty="0" err="1"/>
              <a:t>luas</a:t>
            </a:r>
            <a:r>
              <a:rPr lang="en-ID" dirty="0"/>
              <a:t>() dan </a:t>
            </a:r>
            <a:r>
              <a:rPr lang="en-ID" dirty="0" err="1"/>
              <a:t>keliling</a:t>
            </a:r>
            <a:r>
              <a:rPr lang="en-ID" dirty="0"/>
              <a:t>() </a:t>
            </a:r>
            <a:r>
              <a:rPr lang="en-ID" dirty="0" err="1"/>
              <a:t>diakses</a:t>
            </a:r>
            <a:r>
              <a:rPr lang="en-ID" dirty="0"/>
              <a:t>.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otomatis</a:t>
            </a:r>
            <a:r>
              <a:rPr lang="en-ID" dirty="0"/>
              <a:t> Golang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mengarahkan</a:t>
            </a:r>
            <a:r>
              <a:rPr lang="en-ID" dirty="0"/>
              <a:t> </a:t>
            </a:r>
            <a:r>
              <a:rPr lang="en-ID" dirty="0" err="1"/>
              <a:t>pemanggilan</a:t>
            </a:r>
            <a:r>
              <a:rPr lang="en-ID" dirty="0"/>
              <a:t> method pada interface </a:t>
            </a:r>
            <a:r>
              <a:rPr lang="en-ID" dirty="0" err="1"/>
              <a:t>ke</a:t>
            </a:r>
            <a:r>
              <a:rPr lang="en-ID" dirty="0"/>
              <a:t> method </a:t>
            </a:r>
            <a:r>
              <a:rPr lang="en-ID" dirty="0" err="1"/>
              <a:t>asli</a:t>
            </a:r>
            <a:r>
              <a:rPr lang="en-ID" dirty="0"/>
              <a:t> </a:t>
            </a:r>
            <a:r>
              <a:rPr lang="en-ID" dirty="0" err="1"/>
              <a:t>milik</a:t>
            </a:r>
            <a:r>
              <a:rPr lang="en-ID" dirty="0"/>
              <a:t> struct yang </a:t>
            </a:r>
            <a:r>
              <a:rPr lang="en-ID" dirty="0" err="1"/>
              <a:t>bersangkutan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7370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39232"/>
            <a:ext cx="3151574" cy="12489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9BE4AF2-DF12-4D15-899A-6A61BC1E9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7605" y="1404781"/>
            <a:ext cx="8165175" cy="787058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/>
              <a:t>I</a:t>
            </a:r>
            <a:r>
              <a:rPr lang="en-ID" sz="4000" b="1" dirty="0" err="1"/>
              <a:t>mplementasi</a:t>
            </a:r>
            <a:r>
              <a:rPr lang="en-ID" sz="4000" b="1" dirty="0"/>
              <a:t> pada </a:t>
            </a:r>
            <a:r>
              <a:rPr lang="en-ID" sz="4000" b="1" dirty="0" err="1"/>
              <a:t>Main.go</a:t>
            </a:r>
            <a:endParaRPr lang="en-ID" sz="4000" b="1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517A37CF-4F19-4303-B7AF-26C40D937A18}"/>
              </a:ext>
            </a:extLst>
          </p:cNvPr>
          <p:cNvSpPr txBox="1">
            <a:spLocks/>
          </p:cNvSpPr>
          <p:nvPr/>
        </p:nvSpPr>
        <p:spPr>
          <a:xfrm>
            <a:off x="510002" y="2993767"/>
            <a:ext cx="7932662" cy="26169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04CF22-B0CC-4091-A587-B3F8151AFD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195" y="2191839"/>
            <a:ext cx="450532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348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465</Words>
  <Application>Microsoft Office PowerPoint</Application>
  <PresentationFormat>Widescreen</PresentationFormat>
  <Paragraphs>44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Rounded MT Bold</vt:lpstr>
      <vt:lpstr>Calibri</vt:lpstr>
      <vt:lpstr>Calibri Light</vt:lpstr>
      <vt:lpstr>Office Theme</vt:lpstr>
      <vt:lpstr>Belajar Golang</vt:lpstr>
      <vt:lpstr>Apa itu Interface ?</vt:lpstr>
      <vt:lpstr>Penerapan Interface</vt:lpstr>
      <vt:lpstr>Penerapan Interface</vt:lpstr>
      <vt:lpstr>Penerapan Interface</vt:lpstr>
      <vt:lpstr>Penerapan Interface</vt:lpstr>
      <vt:lpstr>Implementasi pada Main.go</vt:lpstr>
      <vt:lpstr>Implementasi pada Main.go</vt:lpstr>
      <vt:lpstr>Implementasi pada Main.go</vt:lpstr>
      <vt:lpstr>Method Jari-jari di Main.go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Belajar Golang</dc:title>
  <dc:creator>IT-Eko</dc:creator>
  <cp:lastModifiedBy>IT-Eko</cp:lastModifiedBy>
  <cp:revision>16</cp:revision>
  <dcterms:created xsi:type="dcterms:W3CDTF">2021-11-28T04:05:55Z</dcterms:created>
  <dcterms:modified xsi:type="dcterms:W3CDTF">2021-11-28T05:17:15Z</dcterms:modified>
</cp:coreProperties>
</file>