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75" d="100"/>
          <a:sy n="75" d="100"/>
        </p:scale>
        <p:origin x="66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4162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4" y="762000"/>
            <a:ext cx="2925317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1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1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6" indent="0" algn="ctr">
              <a:buNone/>
              <a:defRPr sz="2201"/>
            </a:lvl2pPr>
            <a:lvl3pPr marL="914411" indent="0" algn="ctr">
              <a:buNone/>
              <a:defRPr sz="2201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50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1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3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5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2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3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1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1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1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96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3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1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2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3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2" y="1023587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5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93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2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3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3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1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3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1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1"/>
            <a:ext cx="591151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52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758952"/>
            <a:ext cx="344358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20" y="1123838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6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6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41638D-C36B-4291-BC27-BE564728D352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70" y="6356351"/>
            <a:ext cx="5911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1"/>
            <a:ext cx="1530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9494556-BAA4-41E0-A0C4-7BD5A49A7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2" indent="-182882" algn="l" defTabSz="914411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9" indent="-182882" algn="l" defTabSz="914411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80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15" indent="-182882" algn="l" defTabSz="914411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21" indent="-182882" algn="l" defTabSz="914411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27" indent="-182882" algn="l" defTabSz="914411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577543" y="1185340"/>
            <a:ext cx="5754624" cy="2115650"/>
          </a:xfrm>
          <a:prstGeom prst="rect">
            <a:avLst/>
          </a:prstGeom>
        </p:spPr>
        <p:txBody>
          <a:bodyPr vert="horz" lIns="91440" tIns="45723" rIns="91440" bIns="4572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1" b="1" kern="1100" spc="-130" dirty="0"/>
              <a:t>EPAM DIPLOMA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577540" y="5194954"/>
            <a:ext cx="2824802" cy="604100"/>
          </a:xfrm>
          <a:prstGeom prst="rect">
            <a:avLst/>
          </a:prstGeom>
        </p:spPr>
        <p:txBody>
          <a:bodyPr vert="horz" lIns="91440" tIns="45723" rIns="91440" bIns="45723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2000" dirty="0"/>
              <a:t>By:</a:t>
            </a:r>
          </a:p>
          <a:p>
            <a:pPr>
              <a:lnSpc>
                <a:spcPct val="70000"/>
              </a:lnSpc>
            </a:pPr>
            <a:r>
              <a:rPr lang="en-US" sz="2000" dirty="0" err="1"/>
              <a:t>Evgenii</a:t>
            </a:r>
            <a:r>
              <a:rPr lang="en-US" sz="2000" dirty="0"/>
              <a:t> </a:t>
            </a:r>
            <a:r>
              <a:rPr lang="en-US" sz="2000" dirty="0" err="1"/>
              <a:t>Kolganov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AD212A-E369-CB46-BE9C-0744152A0BAF}"/>
              </a:ext>
            </a:extLst>
          </p:cNvPr>
          <p:cNvSpPr txBox="1"/>
          <p:nvPr/>
        </p:nvSpPr>
        <p:spPr>
          <a:xfrm>
            <a:off x="577534" y="6490035"/>
            <a:ext cx="3229582" cy="23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6">
              <a:defRPr/>
            </a:pPr>
            <a:r>
              <a:rPr lang="en-US" sz="932" dirty="0">
                <a:solidFill>
                  <a:schemeClr val="bg1"/>
                </a:solidFill>
                <a:latin typeface="+mj-lt"/>
              </a:rPr>
              <a:t>CONFIDENTIAL  |  © </a:t>
            </a:r>
            <a:fld id="{C2C2A205-363F-3A4F-9468-14B73647696B}" type="datetimeyyyy">
              <a:rPr lang="en-US" sz="932">
                <a:solidFill>
                  <a:schemeClr val="bg1"/>
                </a:solidFill>
                <a:latin typeface="+mj-lt"/>
              </a:rPr>
              <a:pPr defTabSz="914376">
                <a:defRPr/>
              </a:pPr>
              <a:t>2022</a:t>
            </a:fld>
            <a:r>
              <a:rPr lang="en-US" sz="932" dirty="0">
                <a:solidFill>
                  <a:schemeClr val="bg1"/>
                </a:solidFill>
                <a:latin typeface="+mj-lt"/>
              </a:rPr>
              <a:t> EPAM Systems, Inc.</a:t>
            </a:r>
            <a:endParaRPr lang="en-US" sz="932" dirty="0">
              <a:latin typeface="+mj-lt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82852" y="3169479"/>
            <a:ext cx="5544000" cy="5629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2804" kern="1000" spc="-101" dirty="0" smtClean="0"/>
              <a:t>NHL  </a:t>
            </a:r>
            <a:r>
              <a:rPr lang="en-US" sz="2804" kern="1000" spc="-101" dirty="0"/>
              <a:t>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37278" y="5660563"/>
            <a:ext cx="1248089" cy="27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2" dirty="0">
                <a:solidFill>
                  <a:schemeClr val="bg1"/>
                </a:solidFill>
              </a:rPr>
              <a:t>Jan’2022</a:t>
            </a:r>
            <a:endParaRPr lang="ru-RU" sz="120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9"/>
          <p:cNvSpPr>
            <a:spLocks noGrp="1"/>
          </p:cNvSpPr>
          <p:nvPr>
            <p:ph type="title"/>
          </p:nvPr>
        </p:nvSpPr>
        <p:spPr>
          <a:xfrm>
            <a:off x="509136" y="793219"/>
            <a:ext cx="2834640" cy="525298"/>
          </a:xfrm>
        </p:spPr>
        <p:txBody>
          <a:bodyPr>
            <a:normAutofit/>
          </a:bodyPr>
          <a:lstStyle/>
          <a:p>
            <a:r>
              <a:rPr lang="en-US" sz="2900" b="1" dirty="0" smtClean="0"/>
              <a:t>Application</a:t>
            </a:r>
            <a:endParaRPr lang="ru-RU" sz="2900" b="1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12856"/>
              </p:ext>
            </p:extLst>
          </p:nvPr>
        </p:nvGraphicFramePr>
        <p:xfrm>
          <a:off x="3606800" y="793219"/>
          <a:ext cx="8128000" cy="478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Точечный рисунок" r:id="rId3" imgW="14830560" imgH="8734320" progId="Paint.Picture.1">
                  <p:embed/>
                </p:oleObj>
              </mc:Choice>
              <mc:Fallback>
                <p:oleObj name="Точечный рисунок" r:id="rId3" imgW="14830560" imgH="87343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6800" y="793219"/>
                        <a:ext cx="8128000" cy="478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516745"/>
              </p:ext>
            </p:extLst>
          </p:nvPr>
        </p:nvGraphicFramePr>
        <p:xfrm>
          <a:off x="252060" y="1661582"/>
          <a:ext cx="3091716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Точечный рисунок" r:id="rId5" imgW="4419720" imgH="5600880" progId="Paint.Picture.1">
                  <p:embed/>
                </p:oleObj>
              </mc:Choice>
              <mc:Fallback>
                <p:oleObj name="Точечный рисунок" r:id="rId5" imgW="4419720" imgH="56008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060" y="1661582"/>
                        <a:ext cx="3091716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1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509136" y="793219"/>
            <a:ext cx="2834640" cy="52529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Infrastructure</a:t>
            </a:r>
            <a:endParaRPr lang="ru-RU" b="1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half" idx="2"/>
          </p:nvPr>
        </p:nvSpPr>
        <p:spPr>
          <a:xfrm>
            <a:off x="71918" y="1623317"/>
            <a:ext cx="3318553" cy="4192267"/>
          </a:xfrm>
        </p:spPr>
        <p:txBody>
          <a:bodyPr/>
          <a:lstStyle/>
          <a:p>
            <a:r>
              <a:rPr lang="it-IT" dirty="0"/>
              <a:t>Control </a:t>
            </a:r>
            <a:r>
              <a:rPr lang="it-IT" dirty="0" smtClean="0"/>
              <a:t>machine:</a:t>
            </a:r>
          </a:p>
          <a:p>
            <a:r>
              <a:rPr lang="it-IT" dirty="0" smtClean="0"/>
              <a:t>Debian11 </a:t>
            </a:r>
            <a:r>
              <a:rPr lang="it-IT" dirty="0"/>
              <a:t>+ Helm + Terraform</a:t>
            </a:r>
          </a:p>
          <a:p>
            <a:pPr algn="ctr"/>
            <a:r>
              <a:rPr lang="en-US" dirty="0" smtClean="0"/>
              <a:t>Terraform</a:t>
            </a:r>
            <a:endParaRPr lang="ru-RU" dirty="0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59670"/>
              </p:ext>
            </p:extLst>
          </p:nvPr>
        </p:nvGraphicFramePr>
        <p:xfrm>
          <a:off x="702494" y="2918593"/>
          <a:ext cx="2286000" cy="73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Точечный рисунок" r:id="rId3" imgW="2990880" imgH="961920" progId="Paint.Picture.1">
                  <p:embed/>
                </p:oleObj>
              </mc:Choice>
              <mc:Fallback>
                <p:oleObj name="Точечный рисунок" r:id="rId3" imgW="2990880" imgH="9619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494" y="2918593"/>
                        <a:ext cx="2286000" cy="73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Прямая со стрелкой 41"/>
          <p:cNvCxnSpPr/>
          <p:nvPr/>
        </p:nvCxnSpPr>
        <p:spPr>
          <a:xfrm>
            <a:off x="1721669" y="2613793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668"/>
              </p:ext>
            </p:extLst>
          </p:nvPr>
        </p:nvGraphicFramePr>
        <p:xfrm>
          <a:off x="1516881" y="3992036"/>
          <a:ext cx="409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Точечный рисунок" r:id="rId5" imgW="409680" imgH="371520" progId="Paint.Picture.1">
                  <p:embed/>
                </p:oleObj>
              </mc:Choice>
              <mc:Fallback>
                <p:oleObj name="Точечный рисунок" r:id="rId5" imgW="409680" imgH="3715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6881" y="3992036"/>
                        <a:ext cx="4095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Прямая со стрелкой 43"/>
          <p:cNvCxnSpPr/>
          <p:nvPr/>
        </p:nvCxnSpPr>
        <p:spPr>
          <a:xfrm>
            <a:off x="1719312" y="4363511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2511"/>
              </p:ext>
            </p:extLst>
          </p:nvPr>
        </p:nvGraphicFramePr>
        <p:xfrm>
          <a:off x="72078" y="4701650"/>
          <a:ext cx="3277298" cy="72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Точечный рисунок" r:id="rId7" imgW="3400560" imgH="752400" progId="Paint.Picture.1">
                  <p:embed/>
                </p:oleObj>
              </mc:Choice>
              <mc:Fallback>
                <p:oleObj name="Точечный рисунок" r:id="rId7" imgW="3400560" imgH="752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078" y="4701650"/>
                        <a:ext cx="3277298" cy="725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53" y="-1"/>
            <a:ext cx="5561096" cy="6862413"/>
          </a:xfrm>
          <a:prstGeom prst="rect">
            <a:avLst/>
          </a:prstGeom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65361"/>
              </p:ext>
            </p:extLst>
          </p:nvPr>
        </p:nvGraphicFramePr>
        <p:xfrm>
          <a:off x="772514" y="5356003"/>
          <a:ext cx="18764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Точечный рисунок" r:id="rId10" imgW="1876320" imgH="628560" progId="Paint.Picture.1">
                  <p:embed/>
                </p:oleObj>
              </mc:Choice>
              <mc:Fallback>
                <p:oleObj name="Точечный рисунок" r:id="rId10" imgW="1876320" imgH="6285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2514" y="5356003"/>
                        <a:ext cx="187642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09136" y="6270567"/>
            <a:ext cx="5024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Touch scheme:</a:t>
            </a:r>
          </a:p>
          <a:p>
            <a:r>
              <a:rPr lang="ru-RU" sz="1200" dirty="0" smtClean="0"/>
              <a:t>https</a:t>
            </a:r>
            <a:r>
              <a:rPr lang="ru-RU" sz="1200" dirty="0"/>
              <a:t>://app.cloudskew.com/viewer/573afb6b-f0f4-44a8-baa0-9608f479302b</a:t>
            </a:r>
          </a:p>
        </p:txBody>
      </p:sp>
    </p:spTree>
    <p:extLst>
      <p:ext uri="{BB962C8B-B14F-4D97-AF65-F5344CB8AC3E}">
        <p14:creationId xmlns:p14="http://schemas.microsoft.com/office/powerpoint/2010/main" val="3048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9"/>
          <p:cNvSpPr txBox="1">
            <a:spLocks/>
          </p:cNvSpPr>
          <p:nvPr/>
        </p:nvSpPr>
        <p:spPr>
          <a:xfrm>
            <a:off x="535698" y="835749"/>
            <a:ext cx="2834640" cy="52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 smtClean="0"/>
              <a:t>Pipeline</a:t>
            </a:r>
            <a:endParaRPr lang="ru-RU" sz="2900" b="1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28740"/>
              </p:ext>
            </p:extLst>
          </p:nvPr>
        </p:nvGraphicFramePr>
        <p:xfrm>
          <a:off x="194346" y="1831976"/>
          <a:ext cx="3039449" cy="323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Точечный рисунок" r:id="rId3" imgW="4286160" imgH="4562640" progId="Paint.Picture.1">
                  <p:embed/>
                </p:oleObj>
              </mc:Choice>
              <mc:Fallback>
                <p:oleObj name="Точечный рисунок" r:id="rId3" imgW="4286160" imgH="4562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346" y="1831976"/>
                        <a:ext cx="3039449" cy="3235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67286"/>
              </p:ext>
            </p:extLst>
          </p:nvPr>
        </p:nvGraphicFramePr>
        <p:xfrm>
          <a:off x="3506881" y="2595564"/>
          <a:ext cx="5110948" cy="318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Точечный рисунок" r:id="rId5" imgW="9610560" imgH="5991120" progId="Paint.Picture.1">
                  <p:embed/>
                </p:oleObj>
              </mc:Choice>
              <mc:Fallback>
                <p:oleObj name="Точечный рисунок" r:id="rId5" imgW="9610560" imgH="59911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6881" y="2595564"/>
                        <a:ext cx="5110948" cy="3186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14557"/>
              </p:ext>
            </p:extLst>
          </p:nvPr>
        </p:nvGraphicFramePr>
        <p:xfrm>
          <a:off x="3506881" y="286112"/>
          <a:ext cx="4957762" cy="214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Точечный рисунок" r:id="rId7" imgW="9401040" imgH="4076640" progId="Paint.Picture.1">
                  <p:embed/>
                </p:oleObj>
              </mc:Choice>
              <mc:Fallback>
                <p:oleObj name="Точечный рисунок" r:id="rId7" imgW="9401040" imgH="4076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6881" y="286112"/>
                        <a:ext cx="4957762" cy="214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89393"/>
              </p:ext>
            </p:extLst>
          </p:nvPr>
        </p:nvGraphicFramePr>
        <p:xfrm>
          <a:off x="8617829" y="2941638"/>
          <a:ext cx="3057525" cy="1777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Точечный рисунок" r:id="rId9" imgW="4915080" imgH="2857680" progId="Paint.Picture.1">
                  <p:embed/>
                </p:oleObj>
              </mc:Choice>
              <mc:Fallback>
                <p:oleObj name="Точечный рисунок" r:id="rId9" imgW="4915080" imgH="2857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17829" y="2941638"/>
                        <a:ext cx="3057525" cy="1777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9"/>
          <p:cNvSpPr txBox="1">
            <a:spLocks/>
          </p:cNvSpPr>
          <p:nvPr/>
        </p:nvSpPr>
        <p:spPr>
          <a:xfrm>
            <a:off x="5051046" y="279734"/>
            <a:ext cx="2099640" cy="52529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Monitoring</a:t>
            </a:r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36059"/>
              </p:ext>
            </p:extLst>
          </p:nvPr>
        </p:nvGraphicFramePr>
        <p:xfrm>
          <a:off x="272178" y="911358"/>
          <a:ext cx="11657375" cy="548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Точечный рисунок" r:id="rId3" imgW="18221400" imgH="8582040" progId="Paint.Picture.1">
                  <p:embed/>
                </p:oleObj>
              </mc:Choice>
              <mc:Fallback>
                <p:oleObj name="Точечный рисунок" r:id="rId3" imgW="18221400" imgH="85820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178" y="911358"/>
                        <a:ext cx="11657375" cy="5489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1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9"/>
          <p:cNvSpPr txBox="1">
            <a:spLocks/>
          </p:cNvSpPr>
          <p:nvPr/>
        </p:nvSpPr>
        <p:spPr>
          <a:xfrm>
            <a:off x="4485782" y="254796"/>
            <a:ext cx="2629914" cy="5252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Cost efficiency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71124"/>
              </p:ext>
            </p:extLst>
          </p:nvPr>
        </p:nvGraphicFramePr>
        <p:xfrm>
          <a:off x="1436197" y="897775"/>
          <a:ext cx="8795179" cy="206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Точечный рисунок" r:id="rId3" imgW="11858760" imgH="2790720" progId="Paint.Picture.1">
                  <p:embed/>
                </p:oleObj>
              </mc:Choice>
              <mc:Fallback>
                <p:oleObj name="Точечный рисунок" r:id="rId3" imgW="11858760" imgH="27907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197" y="897775"/>
                        <a:ext cx="8795179" cy="2069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91662"/>
              </p:ext>
            </p:extLst>
          </p:nvPr>
        </p:nvGraphicFramePr>
        <p:xfrm>
          <a:off x="1455161" y="3129167"/>
          <a:ext cx="8776215" cy="3363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Точечный рисунок" r:id="rId5" imgW="17726040" imgH="6791400" progId="Paint.Picture.1">
                  <p:embed/>
                </p:oleObj>
              </mc:Choice>
              <mc:Fallback>
                <p:oleObj name="Точечный рисунок" r:id="rId5" imgW="17726040" imgH="6791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161" y="3129167"/>
                        <a:ext cx="8776215" cy="3363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26429" y="2523943"/>
            <a:ext cx="1923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2529"/>
                </a:solidFill>
                <a:latin typeface="system-ui"/>
              </a:rPr>
              <a:t>DEMO</a:t>
            </a:r>
            <a:br>
              <a:rPr lang="en-US" sz="4000" b="1" dirty="0">
                <a:solidFill>
                  <a:srgbClr val="212529"/>
                </a:solidFill>
                <a:latin typeface="system-ui"/>
              </a:rPr>
            </a:br>
            <a:r>
              <a:rPr lang="en-US" sz="4000" b="1" dirty="0">
                <a:solidFill>
                  <a:srgbClr val="212529"/>
                </a:solidFill>
                <a:latin typeface="system-ui"/>
              </a:rPr>
              <a:t>Q&amp;A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48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443</TotalTime>
  <Words>40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Corbel</vt:lpstr>
      <vt:lpstr>system-ui</vt:lpstr>
      <vt:lpstr>Wingdings 2</vt:lpstr>
      <vt:lpstr>Рама</vt:lpstr>
      <vt:lpstr>Точечный рисунок</vt:lpstr>
      <vt:lpstr>Изображение Paintbrush</vt:lpstr>
      <vt:lpstr>Презентация PowerPoint</vt:lpstr>
      <vt:lpstr>Application</vt:lpstr>
      <vt:lpstr>Infrastructure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29</cp:revision>
  <dcterms:created xsi:type="dcterms:W3CDTF">2022-01-25T18:38:22Z</dcterms:created>
  <dcterms:modified xsi:type="dcterms:W3CDTF">2022-01-27T13:31:13Z</dcterms:modified>
</cp:coreProperties>
</file>