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8a51603e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8a51603e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8a51603e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8a51603e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8a51603e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8a51603e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8a51603e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8a51603e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8a51603e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8a51603e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8a51603e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8a51603e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8a51603e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8a51603e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8a51603e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8a51603e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8a51603e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8a51603e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oadmap.sh/gola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ws.amazon.com/what-is/ap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sarpemrogramangolang.novalagung.com/" TargetMode="External"/><Relationship Id="rId4" Type="http://schemas.openxmlformats.org/officeDocument/2006/relationships/hyperlink" Target="https://www.youtube.com/watch?v=nyGu8Xn5b3g&amp;list=PL-CtdCApEFH_t5_dtCQZgWJqWF45WRgZw" TargetMode="External"/><Relationship Id="rId5" Type="http://schemas.openxmlformats.org/officeDocument/2006/relationships/hyperlink" Target="https://github.com/bxcodec/go-clean-arch" TargetMode="External"/><Relationship Id="rId6" Type="http://schemas.openxmlformats.org/officeDocument/2006/relationships/hyperlink" Target="https://blog.cleancoder.com/uncle-bob/2012/08/13/the-clean-architectur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Talk Backend Engineer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Terimakasih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Dukungan Bahasa &amp; Framework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74025"/>
            <a:ext cx="7688700" cy="23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Dukungan bahasa untuk backend itu banyak, seperti php, java, kotlin, javascript, golang dan lainnya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00" y="29920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275" y="30682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802" y="3000656"/>
            <a:ext cx="417748" cy="52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8825" y="2940175"/>
            <a:ext cx="750692" cy="7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8050" y="2723101"/>
            <a:ext cx="1147575" cy="11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921150"/>
            <a:ext cx="76887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Roadmap Golang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942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Apa itu API?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Delivery / Communication Pattern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853850"/>
            <a:ext cx="76887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Rest-API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gRPC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GraphQL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927675"/>
            <a:ext cx="76887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50" y="2307325"/>
            <a:ext cx="982775" cy="9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255" y="2531112"/>
            <a:ext cx="51849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701" y="2498551"/>
            <a:ext cx="2105823" cy="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8475" y="2376580"/>
            <a:ext cx="982776" cy="84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942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82499"/>
            <a:ext cx="1674476" cy="8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700" y="2167225"/>
            <a:ext cx="1067775" cy="10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525" y="2094325"/>
            <a:ext cx="2427075" cy="12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7525" y="3432600"/>
            <a:ext cx="837225" cy="8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1575" y="3403200"/>
            <a:ext cx="896026" cy="8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Referensi Belajar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1927675"/>
            <a:ext cx="76887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Pemrograman Golang Noval Agung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Programmer Zaman Now Golang Playlist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Bxcodec Go Clean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Uncle Bob Clean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 pertanyaan?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