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bfa45f5fa_7_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bfa45f5fa_7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bfa45f5fa_0_44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bfa45f5fa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fa45f5fa_0_9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fa45f5f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bfa45f5fa_7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bfa45f5fa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bfa45f5fa_0_46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bfa45f5fa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bfa45f5fa_8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bfa45f5fa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bfa45f5fa_0_47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bfa45f5fa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bfa45f5fa_0_95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bfa45f5fa_0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bfa45f5fa_0_44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bfa45f5fa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bfa45f5fa_9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bfa45f5fa_9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03992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00"/>
              <a:t>     </a:t>
            </a:r>
            <a:r>
              <a:rPr lang="en" sz="4400"/>
              <a:t>Software Testing Project</a:t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Testing Numpy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291650" y="3554700"/>
            <a:ext cx="65607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22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Aliaksandra Kupreyeva,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Anton Gildebrand,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Egemen Yiğit Kömürcü,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Sotirios Chatzigeorgiou,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Tshering Gyeltshen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[1] N. developers, "NumPy," 2019. [Online]. Available: https://numpy.org/. [Accessed 4 November 2019].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10185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THANK YOU FOR LISTENING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Any questions?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 Description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Black Box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White</a:t>
            </a:r>
            <a:r>
              <a:rPr lang="en"/>
              <a:t> Box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Conclusion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Future Work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NumPy is the fundamental package for scientific computing with Python. It contains among other things:</a:t>
            </a:r>
            <a:endParaRPr>
              <a:highlight>
                <a:srgbClr val="FFFFFF"/>
              </a:highlight>
            </a:endParaRPr>
          </a:p>
          <a:p>
            <a:pPr indent="-342900" lvl="0" marL="698500" rtl="0" algn="l">
              <a:lnSpc>
                <a:spcPct val="1425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a powerful N-dimensional array object</a:t>
            </a:r>
            <a:endParaRPr>
              <a:highlight>
                <a:srgbClr val="FFFFFF"/>
              </a:highlight>
            </a:endParaRPr>
          </a:p>
          <a:p>
            <a:pPr indent="-342900" lvl="0" marL="698500" rtl="0" algn="l">
              <a:lnSpc>
                <a:spcPct val="142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sophisticated (broadcasting) functions</a:t>
            </a:r>
            <a:endParaRPr>
              <a:highlight>
                <a:srgbClr val="FFFFFF"/>
              </a:highlight>
            </a:endParaRPr>
          </a:p>
          <a:p>
            <a:pPr indent="-342900" lvl="0" marL="698500" rtl="0" algn="l">
              <a:lnSpc>
                <a:spcPct val="142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tools for integrating C/C++ and Fortran code</a:t>
            </a:r>
            <a:endParaRPr>
              <a:highlight>
                <a:srgbClr val="FFFFFF"/>
              </a:highlight>
            </a:endParaRPr>
          </a:p>
          <a:p>
            <a:pPr indent="-342900" lvl="0" marL="698500" rtl="0" algn="l">
              <a:lnSpc>
                <a:spcPct val="142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useful linear algebra, Fourier transform, and random number capabilities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 BOX TESTING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695851"/>
            <a:ext cx="8520600" cy="4424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Searching: </a:t>
            </a:r>
            <a:r>
              <a:rPr lang="en"/>
              <a:t>argmax, argmin, where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highlight>
                  <a:srgbClr val="FFFFFF"/>
                </a:highlight>
              </a:rPr>
              <a:t>Linear Algebra: </a:t>
            </a:r>
            <a:r>
              <a:rPr lang="en">
                <a:highlight>
                  <a:srgbClr val="FFFFFF"/>
                </a:highlight>
              </a:rPr>
              <a:t>det, dot, norm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highlight>
                  <a:srgbClr val="FFFFFF"/>
                </a:highlight>
              </a:rPr>
              <a:t>Ndarray:</a:t>
            </a:r>
            <a:r>
              <a:rPr lang="en">
                <a:highlight>
                  <a:srgbClr val="FFFFFF"/>
                </a:highlight>
              </a:rPr>
              <a:t> dtype, shape, indexing</a:t>
            </a:r>
            <a:endParaRPr b="1"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highlight>
                  <a:srgbClr val="FFFFFF"/>
                </a:highlight>
              </a:rPr>
              <a:t>Sorting: </a:t>
            </a:r>
            <a:r>
              <a:rPr lang="en">
                <a:highlight>
                  <a:srgbClr val="FFFFFF"/>
                </a:highlight>
              </a:rPr>
              <a:t>heap, quick, merge, stable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highlight>
                  <a:srgbClr val="FFFFFF"/>
                </a:highlight>
              </a:rPr>
              <a:t>Statistics: </a:t>
            </a:r>
            <a:r>
              <a:rPr lang="en">
                <a:highlight>
                  <a:srgbClr val="FFFFFF"/>
                </a:highlight>
              </a:rPr>
              <a:t>median, average, std, var</a:t>
            </a:r>
            <a:endParaRPr b="1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For example: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highlight>
                  <a:srgbClr val="FFFFFF"/>
                </a:highlight>
              </a:rPr>
              <a:t>The </a:t>
            </a:r>
            <a:r>
              <a:rPr b="1" lang="en">
                <a:highlight>
                  <a:srgbClr val="FFFFFF"/>
                </a:highlight>
              </a:rPr>
              <a:t>det</a:t>
            </a:r>
            <a:r>
              <a:rPr lang="en">
                <a:highlight>
                  <a:srgbClr val="FFFFFF"/>
                </a:highlight>
              </a:rPr>
              <a:t> function of the Linear Algebra submodule takes a matrix and returns it’s determinant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highlight>
                  <a:srgbClr val="FFFFFF"/>
                </a:highlight>
              </a:rPr>
              <a:t>The </a:t>
            </a:r>
            <a:r>
              <a:rPr b="1" lang="en">
                <a:highlight>
                  <a:srgbClr val="FFFFFF"/>
                </a:highlight>
              </a:rPr>
              <a:t>median</a:t>
            </a:r>
            <a:r>
              <a:rPr lang="en">
                <a:highlight>
                  <a:srgbClr val="FFFFFF"/>
                </a:highlight>
              </a:rPr>
              <a:t> function of the Statistics submodule takes an array and returns the median value of that array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highlight>
                  <a:srgbClr val="FFFFFF"/>
                </a:highlight>
              </a:rPr>
              <a:t>The </a:t>
            </a:r>
            <a:r>
              <a:rPr b="1" lang="en">
                <a:highlight>
                  <a:srgbClr val="FFFFFF"/>
                </a:highlight>
              </a:rPr>
              <a:t>shape</a:t>
            </a:r>
            <a:r>
              <a:rPr lang="en">
                <a:highlight>
                  <a:srgbClr val="FFFFFF"/>
                </a:highlight>
              </a:rPr>
              <a:t> function of the Ndarray submodule returns the dimensions of a matrix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404625" y="1453008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625" y="1453000"/>
            <a:ext cx="7772925" cy="411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 BOX TESTING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testing the </a:t>
            </a:r>
            <a:r>
              <a:rPr i="1" lang="en"/>
              <a:t>polynomial</a:t>
            </a:r>
            <a:r>
              <a:rPr lang="en"/>
              <a:t> submodule which provides functions for dealing with polynomial series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function in the polynomial submodule is the</a:t>
            </a:r>
            <a:r>
              <a:rPr lang="en"/>
              <a:t> </a:t>
            </a:r>
            <a:r>
              <a:rPr b="1" lang="en"/>
              <a:t>p</a:t>
            </a:r>
            <a:r>
              <a:rPr b="1" lang="en"/>
              <a:t>olyval</a:t>
            </a:r>
            <a:r>
              <a:rPr lang="en"/>
              <a:t> function, which evaluates a polynomial for a given value of </a:t>
            </a:r>
            <a:r>
              <a:rPr i="1" lang="en"/>
              <a:t>x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Interesting piece of code found in the implementation of </a:t>
            </a:r>
            <a:r>
              <a:rPr b="1" lang="en"/>
              <a:t>polyval</a:t>
            </a:r>
            <a:r>
              <a:rPr lang="en"/>
              <a:t>: 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0" l="0" r="0" t="7381"/>
          <a:stretch/>
        </p:blipFill>
        <p:spPr>
          <a:xfrm>
            <a:off x="893250" y="3000376"/>
            <a:ext cx="5233551" cy="93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050" y="4556525"/>
            <a:ext cx="3887775" cy="7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36625"/>
            <a:ext cx="4260300" cy="41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1536613"/>
            <a:ext cx="4295775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545908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NumPy: Explore the </a:t>
            </a:r>
            <a:r>
              <a:rPr lang="en"/>
              <a:t>capabilities</a:t>
            </a:r>
            <a:r>
              <a:rPr lang="en"/>
              <a:t> of NumPy through software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Black box testing: Opportunity to expand our knowledge of </a:t>
            </a:r>
            <a:r>
              <a:rPr lang="en"/>
              <a:t>Unit testing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White box testing: Opportunity to deal with Coverage API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26525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white box testing: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Polyval</a:t>
            </a:r>
            <a:r>
              <a:rPr lang="en"/>
              <a:t> function with expansion of other polyval related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more complicated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onstruct a control flow graph</a:t>
            </a:r>
            <a:r>
              <a:rPr lang="en"/>
              <a:t> using methods of the white box testing field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